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gif" ContentType="image/gi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media/image40.jpg" ContentType="image/png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76" r:id="rId1"/>
  </p:sldMasterIdLst>
  <p:notesMasterIdLst>
    <p:notesMasterId r:id="rId45"/>
  </p:notesMasterIdLst>
  <p:sldIdLst>
    <p:sldId id="256" r:id="rId2"/>
    <p:sldId id="257" r:id="rId3"/>
    <p:sldId id="265" r:id="rId4"/>
    <p:sldId id="258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7" r:id="rId13"/>
    <p:sldId id="278" r:id="rId14"/>
    <p:sldId id="311" r:id="rId15"/>
    <p:sldId id="284" r:id="rId16"/>
    <p:sldId id="286" r:id="rId17"/>
    <p:sldId id="287" r:id="rId18"/>
    <p:sldId id="288" r:id="rId19"/>
    <p:sldId id="281" r:id="rId20"/>
    <p:sldId id="285" r:id="rId21"/>
    <p:sldId id="289" r:id="rId22"/>
    <p:sldId id="290" r:id="rId23"/>
    <p:sldId id="291" r:id="rId24"/>
    <p:sldId id="292" r:id="rId25"/>
    <p:sldId id="293" r:id="rId26"/>
    <p:sldId id="295" r:id="rId27"/>
    <p:sldId id="294" r:id="rId28"/>
    <p:sldId id="296" r:id="rId29"/>
    <p:sldId id="297" r:id="rId30"/>
    <p:sldId id="298" r:id="rId31"/>
    <p:sldId id="299" r:id="rId32"/>
    <p:sldId id="300" r:id="rId33"/>
    <p:sldId id="301" r:id="rId34"/>
    <p:sldId id="305" r:id="rId35"/>
    <p:sldId id="302" r:id="rId36"/>
    <p:sldId id="303" r:id="rId37"/>
    <p:sldId id="304" r:id="rId38"/>
    <p:sldId id="306" r:id="rId39"/>
    <p:sldId id="307" r:id="rId40"/>
    <p:sldId id="312" r:id="rId41"/>
    <p:sldId id="308" r:id="rId42"/>
    <p:sldId id="309" r:id="rId43"/>
    <p:sldId id="310" r:id="rId4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7D94D3E-8E88-4538-AB1D-7B8E3BA5B903}">
          <p14:sldIdLst>
            <p14:sldId id="256"/>
            <p14:sldId id="257"/>
            <p14:sldId id="265"/>
          </p14:sldIdLst>
        </p14:section>
        <p14:section name="start" id="{7944C822-3904-440C-AC03-179D3D7CBB59}">
          <p14:sldIdLst>
            <p14:sldId id="258"/>
            <p14:sldId id="267"/>
            <p14:sldId id="268"/>
            <p14:sldId id="269"/>
            <p14:sldId id="270"/>
            <p14:sldId id="271"/>
            <p14:sldId id="272"/>
            <p14:sldId id="273"/>
            <p14:sldId id="277"/>
            <p14:sldId id="278"/>
            <p14:sldId id="311"/>
            <p14:sldId id="284"/>
            <p14:sldId id="286"/>
            <p14:sldId id="287"/>
            <p14:sldId id="288"/>
            <p14:sldId id="281"/>
            <p14:sldId id="285"/>
            <p14:sldId id="289"/>
            <p14:sldId id="290"/>
            <p14:sldId id="291"/>
            <p14:sldId id="292"/>
            <p14:sldId id="293"/>
            <p14:sldId id="295"/>
            <p14:sldId id="294"/>
            <p14:sldId id="296"/>
            <p14:sldId id="297"/>
            <p14:sldId id="298"/>
            <p14:sldId id="299"/>
            <p14:sldId id="300"/>
            <p14:sldId id="301"/>
            <p14:sldId id="305"/>
            <p14:sldId id="302"/>
            <p14:sldId id="303"/>
            <p14:sldId id="304"/>
            <p14:sldId id="306"/>
            <p14:sldId id="307"/>
            <p14:sldId id="312"/>
            <p14:sldId id="308"/>
            <p14:sldId id="309"/>
            <p14:sldId id="31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82"/>
    <a:srgbClr val="FFEB9C"/>
    <a:srgbClr val="0070C0"/>
    <a:srgbClr val="144280"/>
    <a:srgbClr val="133F4B"/>
    <a:srgbClr val="1F5359"/>
    <a:srgbClr val="16424D"/>
    <a:srgbClr val="1FA7DA"/>
    <a:srgbClr val="F8D533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023" autoAdjust="0"/>
    <p:restoredTop sz="94660"/>
  </p:normalViewPr>
  <p:slideViewPr>
    <p:cSldViewPr snapToGrid="0">
      <p:cViewPr varScale="1">
        <p:scale>
          <a:sx n="80" d="100"/>
          <a:sy n="80" d="100"/>
        </p:scale>
        <p:origin x="818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1" Type="http://schemas.openxmlformats.org/officeDocument/2006/relationships/image" Target="../media/image7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85C5B9-7B13-436B-9F17-9F73B9A3BBE4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6C966-2DB4-48DA-B9A0-CFCB05BC2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375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/>
              <a:t>کلیشه اضافه کن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953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5550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821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9502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0580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5902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9143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845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377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9832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31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4579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6962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1351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2169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0685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7695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1866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293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4639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1334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63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0749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6405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88817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16805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3881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0126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474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fa-IR" dirty="0"/>
              <a:t>عرض 3 تا 60 متر</a:t>
            </a:r>
          </a:p>
          <a:p>
            <a:pPr algn="r"/>
            <a:endParaRPr lang="fa-IR" dirty="0"/>
          </a:p>
          <a:p>
            <a:pPr algn="r"/>
            <a:r>
              <a:rPr lang="fa-IR" dirty="0"/>
              <a:t>رنگ آب متفاوت است</a:t>
            </a:r>
          </a:p>
          <a:p>
            <a:pPr algn="r"/>
            <a:r>
              <a:rPr lang="fa-IR" dirty="0"/>
              <a:t>خط کف آلود یا زباله که در حرکت است</a:t>
            </a:r>
          </a:p>
          <a:p>
            <a:pPr algn="r"/>
            <a:r>
              <a:rPr lang="fa-IR" dirty="0"/>
              <a:t>در این جریان موج نداریم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4390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314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1144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22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4422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6C966-2DB4-48DA-B9A0-CFCB05BC2A5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47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74E4-908C-4C3B-80FE-15F69E1B7809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106AE-F462-469C-9FC7-51F59C9EA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863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74E4-908C-4C3B-80FE-15F69E1B7809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106AE-F462-469C-9FC7-51F59C9EA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416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74E4-908C-4C3B-80FE-15F69E1B7809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106AE-F462-469C-9FC7-51F59C9EA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317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74E4-908C-4C3B-80FE-15F69E1B7809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106AE-F462-469C-9FC7-51F59C9EA28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6604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74E4-908C-4C3B-80FE-15F69E1B7809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106AE-F462-469C-9FC7-51F59C9EA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203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74E4-908C-4C3B-80FE-15F69E1B7809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106AE-F462-469C-9FC7-51F59C9EA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8451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74E4-908C-4C3B-80FE-15F69E1B7809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106AE-F462-469C-9FC7-51F59C9EA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928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74E4-908C-4C3B-80FE-15F69E1B7809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106AE-F462-469C-9FC7-51F59C9EA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1449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74E4-908C-4C3B-80FE-15F69E1B7809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106AE-F462-469C-9FC7-51F59C9EA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373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74E4-908C-4C3B-80FE-15F69E1B7809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106AE-F462-469C-9FC7-51F59C9EA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36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74E4-908C-4C3B-80FE-15F69E1B7809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106AE-F462-469C-9FC7-51F59C9EA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421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74E4-908C-4C3B-80FE-15F69E1B7809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106AE-F462-469C-9FC7-51F59C9EA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157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74E4-908C-4C3B-80FE-15F69E1B7809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106AE-F462-469C-9FC7-51F59C9EA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151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74E4-908C-4C3B-80FE-15F69E1B7809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106AE-F462-469C-9FC7-51F59C9EA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031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74E4-908C-4C3B-80FE-15F69E1B7809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106AE-F462-469C-9FC7-51F59C9EA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93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74E4-908C-4C3B-80FE-15F69E1B7809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106AE-F462-469C-9FC7-51F59C9EA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860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78612CB-9865-4963-B204-7D1A520FC2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05000" y="838200"/>
            <a:ext cx="8640000" cy="4860000"/>
          </a:xfrm>
          <a:custGeom>
            <a:avLst/>
            <a:gdLst>
              <a:gd name="connsiteX0" fmla="*/ 0 w 8640000"/>
              <a:gd name="connsiteY0" fmla="*/ 0 h 4860000"/>
              <a:gd name="connsiteX1" fmla="*/ 8640000 w 8640000"/>
              <a:gd name="connsiteY1" fmla="*/ 0 h 4860000"/>
              <a:gd name="connsiteX2" fmla="*/ 8640000 w 8640000"/>
              <a:gd name="connsiteY2" fmla="*/ 4860000 h 4860000"/>
              <a:gd name="connsiteX3" fmla="*/ 0 w 8640000"/>
              <a:gd name="connsiteY3" fmla="*/ 4860000 h 48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40000" h="4860000">
                <a:moveTo>
                  <a:pt x="0" y="0"/>
                </a:moveTo>
                <a:lnTo>
                  <a:pt x="8640000" y="0"/>
                </a:lnTo>
                <a:lnTo>
                  <a:pt x="8640000" y="4860000"/>
                </a:lnTo>
                <a:lnTo>
                  <a:pt x="0" y="4860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791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09D74E4-908C-4C3B-80FE-15F69E1B7809}" type="datetimeFigureOut">
              <a:rPr lang="en-US" smtClean="0"/>
              <a:t>8/5/2020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106AE-F462-469C-9FC7-51F59C9EA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1695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  <p:sldLayoutId id="214748389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4.png"/><Relationship Id="rId7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17.jp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microsoft.com/office/2007/relationships/hdphoto" Target="../media/hdphoto2.wdp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Relationship Id="rId1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7.jp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2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25.jpg"/><Relationship Id="rId5" Type="http://schemas.microsoft.com/office/2007/relationships/hdphoto" Target="../media/hdphoto2.wdp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28.png"/><Relationship Id="rId5" Type="http://schemas.microsoft.com/office/2007/relationships/hdphoto" Target="../media/hdphoto2.wdp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2.jpg"/><Relationship Id="rId3" Type="http://schemas.openxmlformats.org/officeDocument/2006/relationships/image" Target="../media/image29.jpg"/><Relationship Id="rId7" Type="http://schemas.openxmlformats.org/officeDocument/2006/relationships/image" Target="../media/image12.png"/><Relationship Id="rId12" Type="http://schemas.openxmlformats.org/officeDocument/2006/relationships/image" Target="../media/image3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30.jpg"/><Relationship Id="rId5" Type="http://schemas.openxmlformats.org/officeDocument/2006/relationships/image" Target="../media/image14.png"/><Relationship Id="rId10" Type="http://schemas.openxmlformats.org/officeDocument/2006/relationships/image" Target="../media/image10.png"/><Relationship Id="rId4" Type="http://schemas.openxmlformats.org/officeDocument/2006/relationships/image" Target="../media/image11.png"/><Relationship Id="rId9" Type="http://schemas.openxmlformats.org/officeDocument/2006/relationships/image" Target="../media/image9.png"/><Relationship Id="rId14" Type="http://schemas.openxmlformats.org/officeDocument/2006/relationships/image" Target="../media/image33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7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35.png"/><Relationship Id="rId5" Type="http://schemas.microsoft.com/office/2007/relationships/hdphoto" Target="../media/hdphoto2.wdp"/><Relationship Id="rId15" Type="http://schemas.openxmlformats.org/officeDocument/2006/relationships/image" Target="../media/image39.png"/><Relationship Id="rId10" Type="http://schemas.openxmlformats.org/officeDocument/2006/relationships/image" Target="../media/image34.jpg"/><Relationship Id="rId4" Type="http://schemas.openxmlformats.org/officeDocument/2006/relationships/image" Target="../media/image14.png"/><Relationship Id="rId9" Type="http://schemas.openxmlformats.org/officeDocument/2006/relationships/image" Target="../media/image10.png"/><Relationship Id="rId1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7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35.png"/><Relationship Id="rId5" Type="http://schemas.microsoft.com/office/2007/relationships/hdphoto" Target="../media/hdphoto2.wdp"/><Relationship Id="rId15" Type="http://schemas.openxmlformats.org/officeDocument/2006/relationships/image" Target="../media/image39.png"/><Relationship Id="rId10" Type="http://schemas.openxmlformats.org/officeDocument/2006/relationships/image" Target="../media/image34.jpg"/><Relationship Id="rId4" Type="http://schemas.openxmlformats.org/officeDocument/2006/relationships/image" Target="../media/image14.png"/><Relationship Id="rId9" Type="http://schemas.openxmlformats.org/officeDocument/2006/relationships/image" Target="../media/image10.png"/><Relationship Id="rId1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10" Type="http://schemas.openxmlformats.org/officeDocument/2006/relationships/image" Target="../media/image40.jp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10" Type="http://schemas.openxmlformats.org/officeDocument/2006/relationships/image" Target="../media/image41.jfif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7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35.png"/><Relationship Id="rId5" Type="http://schemas.microsoft.com/office/2007/relationships/hdphoto" Target="../media/hdphoto2.wdp"/><Relationship Id="rId15" Type="http://schemas.openxmlformats.org/officeDocument/2006/relationships/image" Target="../media/image39.png"/><Relationship Id="rId10" Type="http://schemas.openxmlformats.org/officeDocument/2006/relationships/image" Target="../media/image42.jpg"/><Relationship Id="rId4" Type="http://schemas.openxmlformats.org/officeDocument/2006/relationships/image" Target="../media/image14.png"/><Relationship Id="rId9" Type="http://schemas.openxmlformats.org/officeDocument/2006/relationships/image" Target="../media/image10.png"/><Relationship Id="rId1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7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35.png"/><Relationship Id="rId5" Type="http://schemas.microsoft.com/office/2007/relationships/hdphoto" Target="../media/hdphoto2.wdp"/><Relationship Id="rId15" Type="http://schemas.openxmlformats.org/officeDocument/2006/relationships/image" Target="../media/image39.png"/><Relationship Id="rId10" Type="http://schemas.openxmlformats.org/officeDocument/2006/relationships/image" Target="../media/image42.jpg"/><Relationship Id="rId4" Type="http://schemas.openxmlformats.org/officeDocument/2006/relationships/image" Target="../media/image14.png"/><Relationship Id="rId9" Type="http://schemas.openxmlformats.org/officeDocument/2006/relationships/image" Target="../media/image10.png"/><Relationship Id="rId1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7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35.png"/><Relationship Id="rId5" Type="http://schemas.microsoft.com/office/2007/relationships/hdphoto" Target="../media/hdphoto2.wdp"/><Relationship Id="rId15" Type="http://schemas.openxmlformats.org/officeDocument/2006/relationships/image" Target="../media/image39.png"/><Relationship Id="rId10" Type="http://schemas.openxmlformats.org/officeDocument/2006/relationships/image" Target="../media/image43.jpeg"/><Relationship Id="rId4" Type="http://schemas.openxmlformats.org/officeDocument/2006/relationships/image" Target="../media/image14.png"/><Relationship Id="rId9" Type="http://schemas.openxmlformats.org/officeDocument/2006/relationships/image" Target="../media/image10.png"/><Relationship Id="rId1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7.png"/><Relationship Id="rId3" Type="http://schemas.openxmlformats.org/officeDocument/2006/relationships/image" Target="../media/image44.jpeg"/><Relationship Id="rId7" Type="http://schemas.openxmlformats.org/officeDocument/2006/relationships/image" Target="../media/image12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microsoft.com/office/2007/relationships/hdphoto" Target="../media/hdphoto2.wdp"/><Relationship Id="rId11" Type="http://schemas.openxmlformats.org/officeDocument/2006/relationships/image" Target="../media/image35.png"/><Relationship Id="rId5" Type="http://schemas.openxmlformats.org/officeDocument/2006/relationships/image" Target="../media/image14.png"/><Relationship Id="rId15" Type="http://schemas.openxmlformats.org/officeDocument/2006/relationships/image" Target="../media/image39.png"/><Relationship Id="rId10" Type="http://schemas.openxmlformats.org/officeDocument/2006/relationships/image" Target="../media/image10.png"/><Relationship Id="rId4" Type="http://schemas.openxmlformats.org/officeDocument/2006/relationships/image" Target="../media/image11.png"/><Relationship Id="rId9" Type="http://schemas.openxmlformats.org/officeDocument/2006/relationships/image" Target="../media/image9.png"/><Relationship Id="rId1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7.png"/><Relationship Id="rId3" Type="http://schemas.openxmlformats.org/officeDocument/2006/relationships/image" Target="../media/image45.jpg"/><Relationship Id="rId7" Type="http://schemas.openxmlformats.org/officeDocument/2006/relationships/image" Target="../media/image12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microsoft.com/office/2007/relationships/hdphoto" Target="../media/hdphoto2.wdp"/><Relationship Id="rId11" Type="http://schemas.openxmlformats.org/officeDocument/2006/relationships/image" Target="../media/image35.png"/><Relationship Id="rId5" Type="http://schemas.openxmlformats.org/officeDocument/2006/relationships/image" Target="../media/image14.png"/><Relationship Id="rId15" Type="http://schemas.openxmlformats.org/officeDocument/2006/relationships/image" Target="../media/image39.png"/><Relationship Id="rId10" Type="http://schemas.openxmlformats.org/officeDocument/2006/relationships/image" Target="../media/image10.png"/><Relationship Id="rId4" Type="http://schemas.openxmlformats.org/officeDocument/2006/relationships/image" Target="../media/image11.png"/><Relationship Id="rId9" Type="http://schemas.openxmlformats.org/officeDocument/2006/relationships/image" Target="../media/image9.png"/><Relationship Id="rId1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7.png"/><Relationship Id="rId3" Type="http://schemas.openxmlformats.org/officeDocument/2006/relationships/image" Target="../media/image45.jpg"/><Relationship Id="rId7" Type="http://schemas.openxmlformats.org/officeDocument/2006/relationships/image" Target="../media/image12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6" Type="http://schemas.microsoft.com/office/2007/relationships/hdphoto" Target="../media/hdphoto2.wdp"/><Relationship Id="rId11" Type="http://schemas.openxmlformats.org/officeDocument/2006/relationships/image" Target="../media/image35.png"/><Relationship Id="rId5" Type="http://schemas.openxmlformats.org/officeDocument/2006/relationships/image" Target="../media/image14.png"/><Relationship Id="rId15" Type="http://schemas.openxmlformats.org/officeDocument/2006/relationships/image" Target="../media/image39.png"/><Relationship Id="rId10" Type="http://schemas.openxmlformats.org/officeDocument/2006/relationships/image" Target="../media/image10.png"/><Relationship Id="rId4" Type="http://schemas.openxmlformats.org/officeDocument/2006/relationships/image" Target="../media/image11.png"/><Relationship Id="rId9" Type="http://schemas.openxmlformats.org/officeDocument/2006/relationships/image" Target="../media/image9.png"/><Relationship Id="rId1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46.png"/><Relationship Id="rId5" Type="http://schemas.microsoft.com/office/2007/relationships/hdphoto" Target="../media/hdphoto2.wdp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48.png"/><Relationship Id="rId5" Type="http://schemas.microsoft.com/office/2007/relationships/hdphoto" Target="../media/hdphoto2.wdp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1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5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49.jpg"/><Relationship Id="rId5" Type="http://schemas.microsoft.com/office/2007/relationships/hdphoto" Target="../media/hdphoto2.wdp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4.jpe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53.jpe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5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52.png"/><Relationship Id="rId5" Type="http://schemas.microsoft.com/office/2007/relationships/hdphoto" Target="../media/hdphoto2.wdp"/><Relationship Id="rId15" Type="http://schemas.openxmlformats.org/officeDocument/2006/relationships/image" Target="../media/image56.jpeg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Relationship Id="rId14" Type="http://schemas.openxmlformats.org/officeDocument/2006/relationships/image" Target="../media/image55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5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54.png"/><Relationship Id="rId17" Type="http://schemas.openxmlformats.org/officeDocument/2006/relationships/image" Target="../media/image59.emf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58.em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15" Type="http://schemas.openxmlformats.org/officeDocument/2006/relationships/image" Target="../media/image57.png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Relationship Id="rId1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58.png"/><Relationship Id="rId5" Type="http://schemas.microsoft.com/office/2007/relationships/hdphoto" Target="../media/hdphoto2.wdp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62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61.jpeg"/><Relationship Id="rId5" Type="http://schemas.microsoft.com/office/2007/relationships/hdphoto" Target="../media/hdphoto2.wdp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65.emf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63.png"/><Relationship Id="rId5" Type="http://schemas.microsoft.com/office/2007/relationships/hdphoto" Target="../media/hdphoto2.wdp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7.png"/><Relationship Id="rId17" Type="http://schemas.openxmlformats.org/officeDocument/2006/relationships/image" Target="../media/image70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6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66.jpeg"/><Relationship Id="rId5" Type="http://schemas.microsoft.com/office/2007/relationships/hdphoto" Target="../media/hdphoto2.wdp"/><Relationship Id="rId15" Type="http://schemas.microsoft.com/office/2007/relationships/hdphoto" Target="../media/hdphoto4.wdp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Relationship Id="rId14" Type="http://schemas.openxmlformats.org/officeDocument/2006/relationships/image" Target="../media/image6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71.tif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70.t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69.gif"/><Relationship Id="rId5" Type="http://schemas.microsoft.com/office/2007/relationships/hdphoto" Target="../media/hdphoto2.wdp"/><Relationship Id="rId15" Type="http://schemas.openxmlformats.org/officeDocument/2006/relationships/image" Target="../media/image73.png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Relationship Id="rId14" Type="http://schemas.openxmlformats.org/officeDocument/2006/relationships/image" Target="../media/image7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package" Target="../embeddings/Microsoft_Word_Document.docx"/><Relationship Id="rId18" Type="http://schemas.openxmlformats.org/officeDocument/2006/relationships/image" Target="../media/image75.emf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12.png"/><Relationship Id="rId12" Type="http://schemas.openxmlformats.org/officeDocument/2006/relationships/image" Target="../media/image74.png"/><Relationship Id="rId17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77.jpeg"/><Relationship Id="rId1" Type="http://schemas.openxmlformats.org/officeDocument/2006/relationships/vmlDrawing" Target="../drawings/vmlDrawing1.vml"/><Relationship Id="rId6" Type="http://schemas.microsoft.com/office/2007/relationships/hdphoto" Target="../media/hdphoto2.wdp"/><Relationship Id="rId11" Type="http://schemas.openxmlformats.org/officeDocument/2006/relationships/image" Target="../media/image730.png"/><Relationship Id="rId5" Type="http://schemas.openxmlformats.org/officeDocument/2006/relationships/image" Target="../media/image14.png"/><Relationship Id="rId15" Type="http://schemas.openxmlformats.org/officeDocument/2006/relationships/image" Target="../media/image76.jpeg"/><Relationship Id="rId10" Type="http://schemas.openxmlformats.org/officeDocument/2006/relationships/image" Target="../media/image10.png"/><Relationship Id="rId4" Type="http://schemas.openxmlformats.org/officeDocument/2006/relationships/image" Target="../media/image11.png"/><Relationship Id="rId9" Type="http://schemas.openxmlformats.org/officeDocument/2006/relationships/image" Target="../media/image9.png"/><Relationship Id="rId14" Type="http://schemas.openxmlformats.org/officeDocument/2006/relationships/image" Target="../media/image74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79.emf"/><Relationship Id="rId5" Type="http://schemas.microsoft.com/office/2007/relationships/hdphoto" Target="../media/hdphoto2.wdp"/><Relationship Id="rId10" Type="http://schemas.openxmlformats.org/officeDocument/2006/relationships/image" Target="../media/image78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80.png"/><Relationship Id="rId5" Type="http://schemas.microsoft.com/office/2007/relationships/hdphoto" Target="../media/hdphoto2.wdp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83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8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81.png"/><Relationship Id="rId5" Type="http://schemas.microsoft.com/office/2007/relationships/hdphoto" Target="../media/hdphoto2.wdp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Relationship Id="rId14" Type="http://schemas.openxmlformats.org/officeDocument/2006/relationships/image" Target="../media/image8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87.jp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86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85.png"/><Relationship Id="rId5" Type="http://schemas.microsoft.com/office/2007/relationships/hdphoto" Target="../media/hdphoto2.wdp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8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88.jpg"/><Relationship Id="rId5" Type="http://schemas.microsoft.com/office/2007/relationships/hdphoto" Target="../media/hdphoto2.wdp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9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90.jpg"/><Relationship Id="rId5" Type="http://schemas.microsoft.com/office/2007/relationships/hdphoto" Target="../media/hdphoto2.wdp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3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3.png"/><Relationship Id="rId7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42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304AB-3B2B-4778-A798-857D173F7F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0939BC-642D-410C-9E78-CA9C50C2F8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00"/>
            <a:ext cx="12192000" cy="686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028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tx1"/>
            </a:gs>
            <a:gs pos="100000">
              <a:schemeClr val="tx1">
                <a:lumMod val="85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5382880" y="3272816"/>
            <a:ext cx="1440000" cy="1440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9643352-E5DE-429F-BC95-1992AAB8215D}"/>
              </a:ext>
            </a:extLst>
          </p:cNvPr>
          <p:cNvGrpSpPr>
            <a:grpSpLocks noChangeAspect="1"/>
          </p:cNvGrpSpPr>
          <p:nvPr/>
        </p:nvGrpSpPr>
        <p:grpSpPr>
          <a:xfrm>
            <a:off x="7841513" y="2960625"/>
            <a:ext cx="900000" cy="900000"/>
            <a:chOff x="8025940" y="2709000"/>
            <a:chExt cx="1440000" cy="1440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802594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05940" y="2889000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90000">
                  <a:schemeClr val="tx1">
                    <a:lumMod val="6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3146" y="3067360"/>
              <a:ext cx="889274" cy="889274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6986753" y="2253502"/>
            <a:ext cx="612000" cy="61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70000">
                  <a:schemeClr val="tx1">
                    <a:lumMod val="75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5870377" y="1871928"/>
            <a:ext cx="468000" cy="468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50000">
                  <a:schemeClr val="tx1">
                    <a:lumMod val="75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4590162" y="2253502"/>
            <a:ext cx="612000" cy="61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70000">
                  <a:schemeClr val="tx1">
                    <a:lumMod val="75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3464247" y="2966128"/>
            <a:ext cx="900000" cy="900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90000">
                  <a:schemeClr val="tx1">
                    <a:lumMod val="75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sp>
        <p:nvSpPr>
          <p:cNvPr id="53" name="فصل اول-مقدمه 1">
            <a:extLst>
              <a:ext uri="{FF2B5EF4-FFF2-40B4-BE49-F238E27FC236}">
                <a16:creationId xmlns:a16="http://schemas.microsoft.com/office/drawing/2014/main" id="{0133A6D5-2010-40B7-BDFD-0FD358C7F27D}"/>
              </a:ext>
            </a:extLst>
          </p:cNvPr>
          <p:cNvSpPr txBox="1"/>
          <p:nvPr/>
        </p:nvSpPr>
        <p:spPr>
          <a:xfrm>
            <a:off x="4312164" y="5061194"/>
            <a:ext cx="3567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منابع و مراجع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916920B-B2D2-46F8-A1E5-68D114ECC637}"/>
              </a:ext>
            </a:extLst>
          </p:cNvPr>
          <p:cNvSpPr txBox="1"/>
          <p:nvPr/>
        </p:nvSpPr>
        <p:spPr>
          <a:xfrm>
            <a:off x="10372726" y="395287"/>
            <a:ext cx="1393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chemeClr val="bg1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فهرست مطالب:</a:t>
            </a:r>
            <a:endParaRPr lang="en-US" sz="3200" dirty="0">
              <a:solidFill>
                <a:schemeClr val="bg1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55" name="فصل اول-مقدمه 1">
            <a:extLst>
              <a:ext uri="{FF2B5EF4-FFF2-40B4-BE49-F238E27FC236}">
                <a16:creationId xmlns:a16="http://schemas.microsoft.com/office/drawing/2014/main" id="{FCEF6463-26AA-4A1A-A3D5-F1C28A1EB34E}"/>
              </a:ext>
            </a:extLst>
          </p:cNvPr>
          <p:cNvSpPr txBox="1"/>
          <p:nvPr/>
        </p:nvSpPr>
        <p:spPr>
          <a:xfrm>
            <a:off x="-4447919" y="5061194"/>
            <a:ext cx="5111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فصل پنجم-نتیجه گیری و پیشنهاد</a:t>
            </a:r>
          </a:p>
        </p:txBody>
      </p:sp>
    </p:spTree>
    <p:extLst>
      <p:ext uri="{BB962C8B-B14F-4D97-AF65-F5344CB8AC3E}">
        <p14:creationId xmlns:p14="http://schemas.microsoft.com/office/powerpoint/2010/main" val="4905410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E4D2334-B1AE-4CD4-8669-30E5D07E2516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55" name="Picture 54">
            <a:extLst>
              <a:ext uri="{FF2B5EF4-FFF2-40B4-BE49-F238E27FC236}">
                <a16:creationId xmlns:a16="http://schemas.microsoft.com/office/drawing/2014/main" id="{CF665AA5-5D5C-459E-8826-82DA6B540E4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chemeClr val="bg1">
                    <a:lumMod val="65000"/>
                    <a:lumOff val="35000"/>
                  </a:schemeClr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chemeClr val="bg1">
                  <a:lumMod val="65000"/>
                  <a:lumOff val="35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chemeClr val="bg1">
                    <a:lumMod val="65000"/>
                    <a:lumOff val="35000"/>
                  </a:schemeClr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chemeClr val="bg1">
                  <a:lumMod val="65000"/>
                  <a:lumOff val="35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chemeClr val="bg1">
                    <a:lumMod val="65000"/>
                    <a:lumOff val="35000"/>
                  </a:schemeClr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chemeClr val="bg1">
                  <a:lumMod val="65000"/>
                  <a:lumOff val="35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chemeClr val="bg1">
                    <a:lumMod val="65000"/>
                    <a:lumOff val="35000"/>
                  </a:schemeClr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chemeClr val="bg1">
                  <a:lumMod val="65000"/>
                  <a:lumOff val="35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chemeClr val="bg1">
                    <a:lumMod val="65000"/>
                    <a:lumOff val="35000"/>
                  </a:schemeClr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chemeClr val="bg1">
                  <a:lumMod val="65000"/>
                  <a:lumOff val="35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chemeClr val="bg1">
                    <a:lumMod val="65000"/>
                    <a:lumOff val="35000"/>
                  </a:schemeClr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chemeClr val="bg1">
                  <a:lumMod val="65000"/>
                  <a:lumOff val="35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285303" y="6282092"/>
            <a:ext cx="702436" cy="400110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30/1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E5E74DB9-0EDA-4024-802D-89ECDDF7BD8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79757" y="554938"/>
            <a:ext cx="6032487" cy="2664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69D5B27B-7BB9-4733-8EF0-31D8EED9FAB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273" y="237370"/>
            <a:ext cx="1001454" cy="321553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B4338431-8729-42BE-B689-C7415C91F20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974161" y="112170"/>
            <a:ext cx="1110172" cy="1776275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822CFCA0-C3FB-4619-A284-CEFF2316508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49" y="1144237"/>
            <a:ext cx="2410111" cy="1807583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B08075B-CF79-44FC-B785-70B26F2249FB}"/>
              </a:ext>
            </a:extLst>
          </p:cNvPr>
          <p:cNvGrpSpPr/>
          <p:nvPr/>
        </p:nvGrpSpPr>
        <p:grpSpPr>
          <a:xfrm>
            <a:off x="10744197" y="4109366"/>
            <a:ext cx="1329905" cy="1920833"/>
            <a:chOff x="10744197" y="4109366"/>
            <a:chExt cx="1329905" cy="1920833"/>
          </a:xfrm>
        </p:grpSpPr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F73A61FB-806F-493C-AB35-CF3962CB1D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0985396" y="4433062"/>
              <a:ext cx="1088706" cy="1597137"/>
            </a:xfrm>
            <a:prstGeom prst="rect">
              <a:avLst/>
            </a:prstGeom>
          </p:spPr>
        </p:pic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DCFFA0CC-552A-4097-9FE2-76A8B3190471}"/>
                </a:ext>
              </a:extLst>
            </p:cNvPr>
            <p:cNvCxnSpPr>
              <a:cxnSpLocks/>
            </p:cNvCxnSpPr>
            <p:nvPr/>
          </p:nvCxnSpPr>
          <p:spPr>
            <a:xfrm>
              <a:off x="10744197" y="4109366"/>
              <a:ext cx="1326578" cy="0"/>
            </a:xfrm>
            <a:prstGeom prst="line">
              <a:avLst/>
            </a:prstGeom>
            <a:ln w="15875">
              <a:solidFill>
                <a:srgbClr val="005A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4" name="Picture 73">
            <a:extLst>
              <a:ext uri="{FF2B5EF4-FFF2-40B4-BE49-F238E27FC236}">
                <a16:creationId xmlns:a16="http://schemas.microsoft.com/office/drawing/2014/main" id="{C5742E30-0F82-433D-969F-6A9754F368E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098556" y="3951279"/>
            <a:ext cx="2084591" cy="1278572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F8A9DCA6-A8C9-45B2-80A8-0E5B4BF9FAFC}"/>
              </a:ext>
            </a:extLst>
          </p:cNvPr>
          <p:cNvGrpSpPr/>
          <p:nvPr/>
        </p:nvGrpSpPr>
        <p:grpSpPr>
          <a:xfrm>
            <a:off x="6752096" y="3813796"/>
            <a:ext cx="1740511" cy="1624637"/>
            <a:chOff x="6752096" y="3813796"/>
            <a:chExt cx="1740511" cy="1624637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B59B6B8C-FE1A-40F7-9BCE-FEB87CACA8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7298089" y="3841295"/>
              <a:ext cx="1194518" cy="1597138"/>
            </a:xfrm>
            <a:prstGeom prst="rect">
              <a:avLst/>
            </a:prstGeom>
          </p:spPr>
        </p:pic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1E70D81E-9184-4BF8-89C7-9DFF111F197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088807" y="4477085"/>
              <a:ext cx="1326578" cy="0"/>
            </a:xfrm>
            <a:prstGeom prst="line">
              <a:avLst/>
            </a:prstGeom>
            <a:ln w="15875">
              <a:solidFill>
                <a:srgbClr val="005A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B2CF736-2822-4289-BEE7-7DD9750484AE}"/>
              </a:ext>
            </a:extLst>
          </p:cNvPr>
          <p:cNvGrpSpPr/>
          <p:nvPr/>
        </p:nvGrpSpPr>
        <p:grpSpPr>
          <a:xfrm>
            <a:off x="1023393" y="3272130"/>
            <a:ext cx="1593555" cy="1837511"/>
            <a:chOff x="1023393" y="3272130"/>
            <a:chExt cx="1593555" cy="1837511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5BDBF8EB-C65D-44CD-9FA4-5F5A2690B8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3765" y="3998462"/>
              <a:ext cx="1223492" cy="1111179"/>
            </a:xfrm>
            <a:prstGeom prst="rect">
              <a:avLst/>
            </a:prstGeom>
          </p:spPr>
        </p:pic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40284E7-C517-4C8B-B283-525C40FCCC3A}"/>
                </a:ext>
              </a:extLst>
            </p:cNvPr>
            <p:cNvSpPr txBox="1"/>
            <p:nvPr/>
          </p:nvSpPr>
          <p:spPr>
            <a:xfrm>
              <a:off x="1254074" y="3596242"/>
              <a:ext cx="13628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0070C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1150 people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0D1DDAAF-E1E2-40E3-BA91-0F693F48A16D}"/>
                </a:ext>
              </a:extLst>
            </p:cNvPr>
            <p:cNvSpPr txBox="1"/>
            <p:nvPr/>
          </p:nvSpPr>
          <p:spPr>
            <a:xfrm>
              <a:off x="1539537" y="3813796"/>
              <a:ext cx="791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0070C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 </a:t>
              </a:r>
              <a:r>
                <a:rPr lang="en-US" b="1" dirty="0" err="1">
                  <a:solidFill>
                    <a:srgbClr val="0070C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iran</a:t>
              </a:r>
              <a:endParaRPr lang="en-US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93803C68-B28D-4BCC-B214-66D1569AC314}"/>
                </a:ext>
              </a:extLst>
            </p:cNvPr>
            <p:cNvCxnSpPr>
              <a:cxnSpLocks/>
            </p:cNvCxnSpPr>
            <p:nvPr/>
          </p:nvCxnSpPr>
          <p:spPr>
            <a:xfrm>
              <a:off x="1023393" y="3272130"/>
              <a:ext cx="1587276" cy="0"/>
            </a:xfrm>
            <a:prstGeom prst="line">
              <a:avLst/>
            </a:prstGeom>
            <a:ln w="15875">
              <a:solidFill>
                <a:srgbClr val="005A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C0FA69A-4248-484E-B522-642326923356}"/>
              </a:ext>
            </a:extLst>
          </p:cNvPr>
          <p:cNvGrpSpPr/>
          <p:nvPr/>
        </p:nvGrpSpPr>
        <p:grpSpPr>
          <a:xfrm>
            <a:off x="10415639" y="2119498"/>
            <a:ext cx="1702085" cy="1522363"/>
            <a:chOff x="10415639" y="2119498"/>
            <a:chExt cx="1702085" cy="1522363"/>
          </a:xfrm>
        </p:grpSpPr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000F80BF-E767-4880-8B80-C99A6AE3FAC8}"/>
                </a:ext>
              </a:extLst>
            </p:cNvPr>
            <p:cNvCxnSpPr>
              <a:cxnSpLocks/>
            </p:cNvCxnSpPr>
            <p:nvPr/>
          </p:nvCxnSpPr>
          <p:spPr>
            <a:xfrm>
              <a:off x="10791146" y="2119498"/>
              <a:ext cx="1326578" cy="0"/>
            </a:xfrm>
            <a:prstGeom prst="line">
              <a:avLst/>
            </a:prstGeom>
            <a:ln w="15875">
              <a:solidFill>
                <a:srgbClr val="005A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460A363-144D-477B-9EBA-58CD40082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0415639" y="2587004"/>
              <a:ext cx="1702085" cy="10548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1416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3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3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3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"/>
                            </p:stCondLst>
                            <p:childTnLst>
                              <p:par>
                                <p:cTn id="21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1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6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6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55" name="Picture 54">
            <a:extLst>
              <a:ext uri="{FF2B5EF4-FFF2-40B4-BE49-F238E27FC236}">
                <a16:creationId xmlns:a16="http://schemas.microsoft.com/office/drawing/2014/main" id="{CF665AA5-5D5C-459E-8826-82DA6B540E4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98413" y="6327052"/>
            <a:ext cx="732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30/2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E4AEEB73-5068-4121-BE97-8E17F4AF68B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31" y="1043303"/>
            <a:ext cx="4181936" cy="241265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2F7C8BA-A22B-49F5-BE96-45751B5FB64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30" y="3509960"/>
            <a:ext cx="4181937" cy="2412657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79A94410-E353-4D43-A184-C5FC92D9858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3917" y="3509959"/>
            <a:ext cx="4062484" cy="24126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9DA437-84D5-44B2-89A4-8DEB332E9F83}"/>
              </a:ext>
            </a:extLst>
          </p:cNvPr>
          <p:cNvSpPr txBox="1"/>
          <p:nvPr/>
        </p:nvSpPr>
        <p:spPr>
          <a:xfrm>
            <a:off x="9895658" y="1279071"/>
            <a:ext cx="1295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جریان شکافنده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42B0D25-C7B7-422D-A611-1689A52A1403}"/>
              </a:ext>
            </a:extLst>
          </p:cNvPr>
          <p:cNvCxnSpPr>
            <a:cxnSpLocks/>
          </p:cNvCxnSpPr>
          <p:nvPr/>
        </p:nvCxnSpPr>
        <p:spPr>
          <a:xfrm>
            <a:off x="9895658" y="476794"/>
            <a:ext cx="0" cy="20791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B5F1D64-D3CB-4377-ADCE-C7FCFCA9DEF3}"/>
              </a:ext>
            </a:extLst>
          </p:cNvPr>
          <p:cNvSpPr txBox="1"/>
          <p:nvPr/>
        </p:nvSpPr>
        <p:spPr>
          <a:xfrm>
            <a:off x="9141925" y="566052"/>
            <a:ext cx="75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چیست؟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DB35385-840E-47DD-8741-90EA1CE7A432}"/>
              </a:ext>
            </a:extLst>
          </p:cNvPr>
          <p:cNvSpPr txBox="1"/>
          <p:nvPr/>
        </p:nvSpPr>
        <p:spPr>
          <a:xfrm>
            <a:off x="9199633" y="1266223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علت؟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F14F75C-3FCB-45C5-B65A-1A25EA81FB44}"/>
              </a:ext>
            </a:extLst>
          </p:cNvPr>
          <p:cNvSpPr txBox="1"/>
          <p:nvPr/>
        </p:nvSpPr>
        <p:spPr>
          <a:xfrm>
            <a:off x="9152731" y="1966393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نشانه؟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79981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55" name="Picture 54">
            <a:extLst>
              <a:ext uri="{FF2B5EF4-FFF2-40B4-BE49-F238E27FC236}">
                <a16:creationId xmlns:a16="http://schemas.microsoft.com/office/drawing/2014/main" id="{CF665AA5-5D5C-459E-8826-82DA6B540E4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98413" y="6327052"/>
            <a:ext cx="7633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30/3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B84C5677-FF26-4DA9-B6F2-C30CF86E32B5}"/>
              </a:ext>
            </a:extLst>
          </p:cNvPr>
          <p:cNvPicPr/>
          <p:nvPr/>
        </p:nvPicPr>
        <p:blipFill>
          <a:blip r:embed="rId11"/>
          <a:stretch>
            <a:fillRect/>
          </a:stretch>
        </p:blipFill>
        <p:spPr>
          <a:xfrm>
            <a:off x="2454114" y="1244289"/>
            <a:ext cx="7283772" cy="46263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F74E41-B410-4096-82C3-DCF07C7B53ED}"/>
              </a:ext>
            </a:extLst>
          </p:cNvPr>
          <p:cNvSpPr txBox="1"/>
          <p:nvPr/>
        </p:nvSpPr>
        <p:spPr>
          <a:xfrm>
            <a:off x="9597472" y="400525"/>
            <a:ext cx="2610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b="1" dirty="0">
                <a:solidFill>
                  <a:schemeClr val="bg2"/>
                </a:solidFill>
                <a:cs typeface="B Zar" panose="00000400000000000000" pitchFamily="2" charset="-78"/>
              </a:rPr>
              <a:t>:</a:t>
            </a:r>
            <a:r>
              <a:rPr lang="fa-IR" b="1" dirty="0">
                <a:solidFill>
                  <a:schemeClr val="bg2"/>
                </a:solidFill>
                <a:cs typeface="B Zar" panose="00000400000000000000" pitchFamily="2" charset="-78"/>
              </a:rPr>
              <a:t>روش مقابله با جریان شکافنده</a:t>
            </a:r>
            <a:endParaRPr lang="en-US" b="1" dirty="0">
              <a:solidFill>
                <a:schemeClr val="bg2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0954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DFAC2FF-E141-4A10-87E8-A209E79843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81" y="-213938"/>
            <a:ext cx="3314200" cy="2210572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98413" y="6327052"/>
            <a:ext cx="7633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30/3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B6C33F-2401-408C-BDDF-96CA768B5AB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1497" y="3208215"/>
            <a:ext cx="4201073" cy="28619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E9BB33-C76C-4E1C-9506-080CD9C3C0C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620" y="1251125"/>
            <a:ext cx="4325891" cy="319034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CB64164-84E4-4C3A-BE69-29FF1C3ADF4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561" y="-1"/>
            <a:ext cx="4097439" cy="273162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8775CDF-DE2C-4151-A3CC-A46E2D57F7B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6" y="3880071"/>
            <a:ext cx="3314200" cy="2210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355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98413" y="6327052"/>
            <a:ext cx="7473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30/6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6F11E1EF-7BC4-4A0E-8486-E5D142573CD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48890" y="928791"/>
            <a:ext cx="7200900" cy="4800600"/>
          </a:xfrm>
        </p:spPr>
      </p:pic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5695B770-7892-4085-B46C-5FD69F953B03}"/>
              </a:ext>
            </a:extLst>
          </p:cNvPr>
          <p:cNvSpPr/>
          <p:nvPr/>
        </p:nvSpPr>
        <p:spPr>
          <a:xfrm rot="950153">
            <a:off x="-7168175" y="209332"/>
            <a:ext cx="4231137" cy="5875703"/>
          </a:xfrm>
          <a:custGeom>
            <a:avLst/>
            <a:gdLst>
              <a:gd name="connsiteX0" fmla="*/ 0 w 4231137"/>
              <a:gd name="connsiteY0" fmla="*/ 1200153 h 5875703"/>
              <a:gd name="connsiteX1" fmla="*/ 4231137 w 4231137"/>
              <a:gd name="connsiteY1" fmla="*/ 0 h 5875703"/>
              <a:gd name="connsiteX2" fmla="*/ 4231137 w 4231137"/>
              <a:gd name="connsiteY2" fmla="*/ 5051726 h 5875703"/>
              <a:gd name="connsiteX3" fmla="*/ 1326210 w 4231137"/>
              <a:gd name="connsiteY3" fmla="*/ 5875703 h 5875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1137" h="5875703">
                <a:moveTo>
                  <a:pt x="0" y="1200153"/>
                </a:moveTo>
                <a:lnTo>
                  <a:pt x="4231137" y="0"/>
                </a:lnTo>
                <a:lnTo>
                  <a:pt x="4231137" y="5051726"/>
                </a:lnTo>
                <a:lnTo>
                  <a:pt x="1326210" y="5875703"/>
                </a:lnTo>
                <a:close/>
              </a:path>
            </a:pathLst>
          </a:custGeom>
          <a:solidFill>
            <a:schemeClr val="tx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B876B7D3-1EC4-489D-B024-443726DFB626}"/>
              </a:ext>
            </a:extLst>
          </p:cNvPr>
          <p:cNvSpPr/>
          <p:nvPr/>
        </p:nvSpPr>
        <p:spPr>
          <a:xfrm rot="960000">
            <a:off x="-2975081" y="655670"/>
            <a:ext cx="1230608" cy="5344657"/>
          </a:xfrm>
          <a:custGeom>
            <a:avLst/>
            <a:gdLst>
              <a:gd name="connsiteX0" fmla="*/ 0 w 1230608"/>
              <a:gd name="connsiteY0" fmla="*/ 352871 h 5344657"/>
              <a:gd name="connsiteX1" fmla="*/ 1230608 w 1230608"/>
              <a:gd name="connsiteY1" fmla="*/ 0 h 5344657"/>
              <a:gd name="connsiteX2" fmla="*/ 1230608 w 1230608"/>
              <a:gd name="connsiteY2" fmla="*/ 4991786 h 5344657"/>
              <a:gd name="connsiteX3" fmla="*/ 0 w 1230608"/>
              <a:gd name="connsiteY3" fmla="*/ 5344657 h 534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0608" h="5344657">
                <a:moveTo>
                  <a:pt x="0" y="352871"/>
                </a:moveTo>
                <a:lnTo>
                  <a:pt x="1230608" y="0"/>
                </a:lnTo>
                <a:lnTo>
                  <a:pt x="1230608" y="4991786"/>
                </a:lnTo>
                <a:lnTo>
                  <a:pt x="0" y="5344657"/>
                </a:ln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bg1">
                  <a:lumMod val="65000"/>
                  <a:lumOff val="3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FA37CCF-4FA6-48A6-92E0-254666050DED}"/>
              </a:ext>
            </a:extLst>
          </p:cNvPr>
          <p:cNvSpPr/>
          <p:nvPr/>
        </p:nvSpPr>
        <p:spPr>
          <a:xfrm rot="960000">
            <a:off x="-1710294" y="660429"/>
            <a:ext cx="1230608" cy="5344657"/>
          </a:xfrm>
          <a:custGeom>
            <a:avLst/>
            <a:gdLst>
              <a:gd name="connsiteX0" fmla="*/ 0 w 1230608"/>
              <a:gd name="connsiteY0" fmla="*/ 352871 h 5344657"/>
              <a:gd name="connsiteX1" fmla="*/ 1230608 w 1230608"/>
              <a:gd name="connsiteY1" fmla="*/ 0 h 5344657"/>
              <a:gd name="connsiteX2" fmla="*/ 1230608 w 1230608"/>
              <a:gd name="connsiteY2" fmla="*/ 4991786 h 5344657"/>
              <a:gd name="connsiteX3" fmla="*/ 0 w 1230608"/>
              <a:gd name="connsiteY3" fmla="*/ 5344657 h 534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0608" h="5344657">
                <a:moveTo>
                  <a:pt x="0" y="352871"/>
                </a:moveTo>
                <a:lnTo>
                  <a:pt x="1230608" y="0"/>
                </a:lnTo>
                <a:lnTo>
                  <a:pt x="1230608" y="4991786"/>
                </a:lnTo>
                <a:lnTo>
                  <a:pt x="0" y="5344657"/>
                </a:ln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26B79F49-7A14-4066-BC3D-4F3B736791A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48750" y="1309327"/>
            <a:ext cx="462305" cy="462305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804BEFD-2265-4CB2-BEF5-EFEA43B0090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99933" y="2083639"/>
            <a:ext cx="561658" cy="56165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210B882-6FAD-42D6-BCC3-2690FE42C24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07765" y="2957304"/>
            <a:ext cx="561657" cy="56165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DDF6C066-13B9-46A2-8613-9290F305BFD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56581" y="4758683"/>
            <a:ext cx="467121" cy="46712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E0096A2B-F58A-48A1-A0A9-8338A5B7504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12999" y="3830968"/>
            <a:ext cx="615707" cy="6157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35DD78-0AB8-4DD7-8C1C-69F641689794}"/>
              </a:ext>
            </a:extLst>
          </p:cNvPr>
          <p:cNvSpPr txBox="1"/>
          <p:nvPr/>
        </p:nvSpPr>
        <p:spPr>
          <a:xfrm>
            <a:off x="-4867601" y="1447966"/>
            <a:ext cx="864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15 kg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978F101-52FE-4A5E-A1F7-B51521515CFD}"/>
              </a:ext>
            </a:extLst>
          </p:cNvPr>
          <p:cNvSpPr txBox="1"/>
          <p:nvPr/>
        </p:nvSpPr>
        <p:spPr>
          <a:xfrm>
            <a:off x="-4833328" y="2263017"/>
            <a:ext cx="17508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98*75*32 cm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22B72DA-32C4-4EFC-B5C0-7DE93668AF63}"/>
              </a:ext>
            </a:extLst>
          </p:cNvPr>
          <p:cNvSpPr txBox="1"/>
          <p:nvPr/>
        </p:nvSpPr>
        <p:spPr>
          <a:xfrm>
            <a:off x="-4796281" y="3147516"/>
            <a:ext cx="12073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25 km/h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CB8CA86-F9B0-4749-8DF3-C988AD12BA14}"/>
              </a:ext>
            </a:extLst>
          </p:cNvPr>
          <p:cNvSpPr txBox="1"/>
          <p:nvPr/>
        </p:nvSpPr>
        <p:spPr>
          <a:xfrm>
            <a:off x="-4838553" y="4032013"/>
            <a:ext cx="1008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100 kg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EA310B9-CA92-4BFA-ABA2-047B4EF0878B}"/>
              </a:ext>
            </a:extLst>
          </p:cNvPr>
          <p:cNvSpPr txBox="1"/>
          <p:nvPr/>
        </p:nvSpPr>
        <p:spPr>
          <a:xfrm>
            <a:off x="-4894971" y="4899149"/>
            <a:ext cx="13933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chemeClr val="bg1"/>
                </a:solidFill>
              </a:rPr>
              <a:t>indonesia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B0813B-C3DA-4782-9315-FD5008E6866D}"/>
              </a:ext>
            </a:extLst>
          </p:cNvPr>
          <p:cNvSpPr txBox="1"/>
          <p:nvPr/>
        </p:nvSpPr>
        <p:spPr>
          <a:xfrm>
            <a:off x="5681464" y="428421"/>
            <a:ext cx="8290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Emily</a:t>
            </a:r>
          </a:p>
        </p:txBody>
      </p:sp>
    </p:spTree>
    <p:extLst>
      <p:ext uri="{BB962C8B-B14F-4D97-AF65-F5344CB8AC3E}">
        <p14:creationId xmlns:p14="http://schemas.microsoft.com/office/powerpoint/2010/main" val="31486012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98413" y="6327052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30/7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6F11E1EF-7BC4-4A0E-8486-E5D142573CD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1" t="7916" r="11595" b="10950"/>
          <a:stretch/>
        </p:blipFill>
        <p:spPr>
          <a:xfrm>
            <a:off x="2548890" y="928791"/>
            <a:ext cx="7200900" cy="4800600"/>
          </a:xfrm>
        </p:spPr>
      </p:pic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5695B770-7892-4085-B46C-5FD69F953B03}"/>
              </a:ext>
            </a:extLst>
          </p:cNvPr>
          <p:cNvSpPr/>
          <p:nvPr/>
        </p:nvSpPr>
        <p:spPr>
          <a:xfrm rot="950153">
            <a:off x="534730" y="-97394"/>
            <a:ext cx="4231137" cy="5875703"/>
          </a:xfrm>
          <a:custGeom>
            <a:avLst/>
            <a:gdLst>
              <a:gd name="connsiteX0" fmla="*/ 0 w 4231137"/>
              <a:gd name="connsiteY0" fmla="*/ 1200153 h 5875703"/>
              <a:gd name="connsiteX1" fmla="*/ 4231137 w 4231137"/>
              <a:gd name="connsiteY1" fmla="*/ 0 h 5875703"/>
              <a:gd name="connsiteX2" fmla="*/ 4231137 w 4231137"/>
              <a:gd name="connsiteY2" fmla="*/ 5051726 h 5875703"/>
              <a:gd name="connsiteX3" fmla="*/ 1326210 w 4231137"/>
              <a:gd name="connsiteY3" fmla="*/ 5875703 h 5875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1137" h="5875703">
                <a:moveTo>
                  <a:pt x="0" y="1200153"/>
                </a:moveTo>
                <a:lnTo>
                  <a:pt x="4231137" y="0"/>
                </a:lnTo>
                <a:lnTo>
                  <a:pt x="4231137" y="5051726"/>
                </a:lnTo>
                <a:lnTo>
                  <a:pt x="1326210" y="5875703"/>
                </a:lnTo>
                <a:close/>
              </a:path>
            </a:pathLst>
          </a:custGeom>
          <a:solidFill>
            <a:schemeClr val="tx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B876B7D3-1EC4-489D-B024-443726DFB626}"/>
              </a:ext>
            </a:extLst>
          </p:cNvPr>
          <p:cNvSpPr/>
          <p:nvPr/>
        </p:nvSpPr>
        <p:spPr>
          <a:xfrm rot="960000">
            <a:off x="4727826" y="655670"/>
            <a:ext cx="1230608" cy="5344657"/>
          </a:xfrm>
          <a:custGeom>
            <a:avLst/>
            <a:gdLst>
              <a:gd name="connsiteX0" fmla="*/ 0 w 1230608"/>
              <a:gd name="connsiteY0" fmla="*/ 352871 h 5344657"/>
              <a:gd name="connsiteX1" fmla="*/ 1230608 w 1230608"/>
              <a:gd name="connsiteY1" fmla="*/ 0 h 5344657"/>
              <a:gd name="connsiteX2" fmla="*/ 1230608 w 1230608"/>
              <a:gd name="connsiteY2" fmla="*/ 4991786 h 5344657"/>
              <a:gd name="connsiteX3" fmla="*/ 0 w 1230608"/>
              <a:gd name="connsiteY3" fmla="*/ 5344657 h 534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0608" h="5344657">
                <a:moveTo>
                  <a:pt x="0" y="352871"/>
                </a:moveTo>
                <a:lnTo>
                  <a:pt x="1230608" y="0"/>
                </a:lnTo>
                <a:lnTo>
                  <a:pt x="1230608" y="4991786"/>
                </a:lnTo>
                <a:lnTo>
                  <a:pt x="0" y="5344657"/>
                </a:ln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FA37CCF-4FA6-48A6-92E0-254666050DED}"/>
              </a:ext>
            </a:extLst>
          </p:cNvPr>
          <p:cNvSpPr/>
          <p:nvPr/>
        </p:nvSpPr>
        <p:spPr>
          <a:xfrm rot="960000">
            <a:off x="5986823" y="660429"/>
            <a:ext cx="1230608" cy="5344657"/>
          </a:xfrm>
          <a:custGeom>
            <a:avLst/>
            <a:gdLst>
              <a:gd name="connsiteX0" fmla="*/ 0 w 1230608"/>
              <a:gd name="connsiteY0" fmla="*/ 352871 h 5344657"/>
              <a:gd name="connsiteX1" fmla="*/ 1230608 w 1230608"/>
              <a:gd name="connsiteY1" fmla="*/ 0 h 5344657"/>
              <a:gd name="connsiteX2" fmla="*/ 1230608 w 1230608"/>
              <a:gd name="connsiteY2" fmla="*/ 4991786 h 5344657"/>
              <a:gd name="connsiteX3" fmla="*/ 0 w 1230608"/>
              <a:gd name="connsiteY3" fmla="*/ 5344657 h 534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0608" h="5344657">
                <a:moveTo>
                  <a:pt x="0" y="352871"/>
                </a:moveTo>
                <a:lnTo>
                  <a:pt x="1230608" y="0"/>
                </a:lnTo>
                <a:lnTo>
                  <a:pt x="1230608" y="4991786"/>
                </a:lnTo>
                <a:lnTo>
                  <a:pt x="0" y="5344657"/>
                </a:ln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26B79F49-7A14-4066-BC3D-4F3B736791A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155" y="1309327"/>
            <a:ext cx="462305" cy="462305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804BEFD-2265-4CB2-BEF5-EFEA43B0090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972" y="2083639"/>
            <a:ext cx="561658" cy="56165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210B882-6FAD-42D6-BCC3-2690FE42C24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140" y="2957304"/>
            <a:ext cx="561657" cy="56165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DDF6C066-13B9-46A2-8613-9290F305BFD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324" y="4758683"/>
            <a:ext cx="467121" cy="46712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E0096A2B-F58A-48A1-A0A9-8338A5B7504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906" y="3830968"/>
            <a:ext cx="615707" cy="6157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35DD78-0AB8-4DD7-8C1C-69F641689794}"/>
              </a:ext>
            </a:extLst>
          </p:cNvPr>
          <p:cNvSpPr txBox="1"/>
          <p:nvPr/>
        </p:nvSpPr>
        <p:spPr>
          <a:xfrm>
            <a:off x="2835304" y="1447966"/>
            <a:ext cx="864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11 kg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978F101-52FE-4A5E-A1F7-B51521515CFD}"/>
              </a:ext>
            </a:extLst>
          </p:cNvPr>
          <p:cNvSpPr txBox="1"/>
          <p:nvPr/>
        </p:nvSpPr>
        <p:spPr>
          <a:xfrm>
            <a:off x="2869577" y="2263017"/>
            <a:ext cx="14943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140*38 cm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22B72DA-32C4-4EFC-B5C0-7DE93668AF63}"/>
              </a:ext>
            </a:extLst>
          </p:cNvPr>
          <p:cNvSpPr txBox="1"/>
          <p:nvPr/>
        </p:nvSpPr>
        <p:spPr>
          <a:xfrm>
            <a:off x="2906624" y="3147516"/>
            <a:ext cx="12073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48 km/h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CB8CA86-F9B0-4749-8DF3-C988AD12BA14}"/>
              </a:ext>
            </a:extLst>
          </p:cNvPr>
          <p:cNvSpPr txBox="1"/>
          <p:nvPr/>
        </p:nvSpPr>
        <p:spPr>
          <a:xfrm>
            <a:off x="2864352" y="4032013"/>
            <a:ext cx="12923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5 people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EA310B9-CA92-4BFA-ABA2-047B4EF0878B}"/>
              </a:ext>
            </a:extLst>
          </p:cNvPr>
          <p:cNvSpPr txBox="1"/>
          <p:nvPr/>
        </p:nvSpPr>
        <p:spPr>
          <a:xfrm>
            <a:off x="2964192" y="4899149"/>
            <a:ext cx="6703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AD9233B-4A99-4992-8DC9-BAC108EF8CA6}"/>
              </a:ext>
            </a:extLst>
          </p:cNvPr>
          <p:cNvSpPr txBox="1"/>
          <p:nvPr/>
        </p:nvSpPr>
        <p:spPr>
          <a:xfrm>
            <a:off x="5681464" y="428421"/>
            <a:ext cx="8290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Emily</a:t>
            </a:r>
          </a:p>
        </p:txBody>
      </p:sp>
    </p:spTree>
    <p:extLst>
      <p:ext uri="{BB962C8B-B14F-4D97-AF65-F5344CB8AC3E}">
        <p14:creationId xmlns:p14="http://schemas.microsoft.com/office/powerpoint/2010/main" val="3926833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98413" y="6327052"/>
            <a:ext cx="7537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30/8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6F11E1EF-7BC4-4A0E-8486-E5D142573CD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76210" y="826823"/>
            <a:ext cx="8439580" cy="4822617"/>
          </a:xfr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6AD9233B-4A99-4992-8DC9-BAC108EF8CA6}"/>
              </a:ext>
            </a:extLst>
          </p:cNvPr>
          <p:cNvSpPr txBox="1"/>
          <p:nvPr/>
        </p:nvSpPr>
        <p:spPr>
          <a:xfrm>
            <a:off x="5180525" y="428421"/>
            <a:ext cx="18309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پرتابگر حلقه نجات</a:t>
            </a:r>
            <a:endParaRPr 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31931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98413" y="6327052"/>
            <a:ext cx="720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30/9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6F11E1EF-7BC4-4A0E-8486-E5D142573CD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5450" y="826823"/>
            <a:ext cx="6821100" cy="4822617"/>
          </a:xfr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48A5C510-3E2F-48E6-B50B-EFCDB111B25F}"/>
              </a:ext>
            </a:extLst>
          </p:cNvPr>
          <p:cNvSpPr txBox="1"/>
          <p:nvPr/>
        </p:nvSpPr>
        <p:spPr>
          <a:xfrm>
            <a:off x="5180525" y="428421"/>
            <a:ext cx="18309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پرتابگر حلقه نجات</a:t>
            </a:r>
            <a:endParaRPr 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54284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chemeClr val="bg1">
                    <a:lumMod val="65000"/>
                    <a:lumOff val="35000"/>
                  </a:schemeClr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chemeClr val="bg1">
                  <a:lumMod val="65000"/>
                  <a:lumOff val="35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chemeClr val="bg1">
                    <a:lumMod val="65000"/>
                    <a:lumOff val="35000"/>
                  </a:schemeClr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chemeClr val="bg1">
                  <a:lumMod val="65000"/>
                  <a:lumOff val="35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chemeClr val="bg1">
                    <a:lumMod val="65000"/>
                    <a:lumOff val="35000"/>
                  </a:schemeClr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chemeClr val="bg1">
                  <a:lumMod val="65000"/>
                  <a:lumOff val="35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chemeClr val="bg1">
                    <a:lumMod val="65000"/>
                    <a:lumOff val="35000"/>
                  </a:schemeClr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chemeClr val="bg1">
                  <a:lumMod val="65000"/>
                  <a:lumOff val="35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chemeClr val="bg1">
                    <a:lumMod val="65000"/>
                    <a:lumOff val="35000"/>
                  </a:schemeClr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chemeClr val="bg1">
                  <a:lumMod val="65000"/>
                  <a:lumOff val="35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98413" y="6327052"/>
            <a:ext cx="7537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30/4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6F11E1EF-7BC4-4A0E-8486-E5D142573CD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" t="6611" r="157" b="7477"/>
          <a:stretch/>
        </p:blipFill>
        <p:spPr>
          <a:xfrm>
            <a:off x="1828800" y="887767"/>
            <a:ext cx="8534400" cy="4800600"/>
          </a:xfrm>
        </p:spPr>
      </p:pic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5695B770-7892-4085-B46C-5FD69F953B03}"/>
              </a:ext>
            </a:extLst>
          </p:cNvPr>
          <p:cNvSpPr>
            <a:spLocks noChangeAspect="1"/>
          </p:cNvSpPr>
          <p:nvPr/>
        </p:nvSpPr>
        <p:spPr>
          <a:xfrm rot="950153">
            <a:off x="-7672035" y="197756"/>
            <a:ext cx="4231137" cy="5875703"/>
          </a:xfrm>
          <a:custGeom>
            <a:avLst/>
            <a:gdLst>
              <a:gd name="connsiteX0" fmla="*/ 0 w 4231137"/>
              <a:gd name="connsiteY0" fmla="*/ 1200153 h 5875703"/>
              <a:gd name="connsiteX1" fmla="*/ 4231137 w 4231137"/>
              <a:gd name="connsiteY1" fmla="*/ 0 h 5875703"/>
              <a:gd name="connsiteX2" fmla="*/ 4231137 w 4231137"/>
              <a:gd name="connsiteY2" fmla="*/ 5051726 h 5875703"/>
              <a:gd name="connsiteX3" fmla="*/ 1326210 w 4231137"/>
              <a:gd name="connsiteY3" fmla="*/ 5875703 h 5875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1137" h="5875703">
                <a:moveTo>
                  <a:pt x="0" y="1200153"/>
                </a:moveTo>
                <a:lnTo>
                  <a:pt x="4231137" y="0"/>
                </a:lnTo>
                <a:lnTo>
                  <a:pt x="4231137" y="5051726"/>
                </a:lnTo>
                <a:lnTo>
                  <a:pt x="1326210" y="5875703"/>
                </a:ln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B876B7D3-1EC4-489D-B024-443726DFB626}"/>
              </a:ext>
            </a:extLst>
          </p:cNvPr>
          <p:cNvSpPr/>
          <p:nvPr/>
        </p:nvSpPr>
        <p:spPr>
          <a:xfrm rot="960000">
            <a:off x="-3368981" y="615156"/>
            <a:ext cx="1230608" cy="5344657"/>
          </a:xfrm>
          <a:custGeom>
            <a:avLst/>
            <a:gdLst>
              <a:gd name="connsiteX0" fmla="*/ 0 w 1230608"/>
              <a:gd name="connsiteY0" fmla="*/ 352871 h 5344657"/>
              <a:gd name="connsiteX1" fmla="*/ 1230608 w 1230608"/>
              <a:gd name="connsiteY1" fmla="*/ 0 h 5344657"/>
              <a:gd name="connsiteX2" fmla="*/ 1230608 w 1230608"/>
              <a:gd name="connsiteY2" fmla="*/ 4991786 h 5344657"/>
              <a:gd name="connsiteX3" fmla="*/ 0 w 1230608"/>
              <a:gd name="connsiteY3" fmla="*/ 5344657 h 534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0608" h="5344657">
                <a:moveTo>
                  <a:pt x="0" y="352871"/>
                </a:moveTo>
                <a:lnTo>
                  <a:pt x="1230608" y="0"/>
                </a:lnTo>
                <a:lnTo>
                  <a:pt x="1230608" y="4991786"/>
                </a:lnTo>
                <a:lnTo>
                  <a:pt x="0" y="5344657"/>
                </a:ln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FA37CCF-4FA6-48A6-92E0-254666050DED}"/>
              </a:ext>
            </a:extLst>
          </p:cNvPr>
          <p:cNvSpPr/>
          <p:nvPr/>
        </p:nvSpPr>
        <p:spPr>
          <a:xfrm rot="960000">
            <a:off x="-2092623" y="619915"/>
            <a:ext cx="1230608" cy="5344657"/>
          </a:xfrm>
          <a:custGeom>
            <a:avLst/>
            <a:gdLst>
              <a:gd name="connsiteX0" fmla="*/ 0 w 1230608"/>
              <a:gd name="connsiteY0" fmla="*/ 352871 h 5344657"/>
              <a:gd name="connsiteX1" fmla="*/ 1230608 w 1230608"/>
              <a:gd name="connsiteY1" fmla="*/ 0 h 5344657"/>
              <a:gd name="connsiteX2" fmla="*/ 1230608 w 1230608"/>
              <a:gd name="connsiteY2" fmla="*/ 4991786 h 5344657"/>
              <a:gd name="connsiteX3" fmla="*/ 0 w 1230608"/>
              <a:gd name="connsiteY3" fmla="*/ 5344657 h 534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0608" h="5344657">
                <a:moveTo>
                  <a:pt x="0" y="352871"/>
                </a:moveTo>
                <a:lnTo>
                  <a:pt x="1230608" y="0"/>
                </a:lnTo>
                <a:lnTo>
                  <a:pt x="1230608" y="4991786"/>
                </a:lnTo>
                <a:lnTo>
                  <a:pt x="0" y="5344657"/>
                </a:ln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3F2B22-DF0A-4E20-85F5-36398E5217F1}"/>
              </a:ext>
            </a:extLst>
          </p:cNvPr>
          <p:cNvSpPr txBox="1"/>
          <p:nvPr/>
        </p:nvSpPr>
        <p:spPr>
          <a:xfrm>
            <a:off x="4594888" y="354330"/>
            <a:ext cx="3002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Gama safe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DAFD81-922B-4CFF-8149-294FF30676C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2610" y="1268813"/>
            <a:ext cx="462305" cy="4623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518B1F4-1656-4EC6-B251-5D3C5F0CDE6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03793" y="2043125"/>
            <a:ext cx="561658" cy="5616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51B3A81-B068-41BA-9D54-A375CDCE46B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11625" y="2916790"/>
            <a:ext cx="561657" cy="56165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A1D9266-07A7-4D41-8242-CBA4ED87E8E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60441" y="4718169"/>
            <a:ext cx="467121" cy="46712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538D70A-C381-4FFB-B02E-CFF5E4C10B2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16859" y="3790454"/>
            <a:ext cx="615707" cy="615707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0724BE2F-23F9-43FA-BF79-66C172A49951}"/>
              </a:ext>
            </a:extLst>
          </p:cNvPr>
          <p:cNvSpPr txBox="1"/>
          <p:nvPr/>
        </p:nvSpPr>
        <p:spPr>
          <a:xfrm>
            <a:off x="-5347936" y="1407452"/>
            <a:ext cx="864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15 kg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E3A6973-5B29-41EA-A08B-8A7DFFF29105}"/>
              </a:ext>
            </a:extLst>
          </p:cNvPr>
          <p:cNvSpPr txBox="1"/>
          <p:nvPr/>
        </p:nvSpPr>
        <p:spPr>
          <a:xfrm>
            <a:off x="-5313663" y="2222503"/>
            <a:ext cx="17508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98*75*32 cm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D7D6C90-AFF8-47E5-A2A5-0F8B67CBA400}"/>
              </a:ext>
            </a:extLst>
          </p:cNvPr>
          <p:cNvSpPr txBox="1"/>
          <p:nvPr/>
        </p:nvSpPr>
        <p:spPr>
          <a:xfrm>
            <a:off x="-5276616" y="3107002"/>
            <a:ext cx="12073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25 km/h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E1BECD8-6F96-4C80-9503-9415EEE4C961}"/>
              </a:ext>
            </a:extLst>
          </p:cNvPr>
          <p:cNvSpPr txBox="1"/>
          <p:nvPr/>
        </p:nvSpPr>
        <p:spPr>
          <a:xfrm>
            <a:off x="-5318888" y="3991499"/>
            <a:ext cx="1008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100 kg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BF13FB9-95CF-4795-995B-A7185AE3A0FF}"/>
              </a:ext>
            </a:extLst>
          </p:cNvPr>
          <p:cNvSpPr txBox="1"/>
          <p:nvPr/>
        </p:nvSpPr>
        <p:spPr>
          <a:xfrm>
            <a:off x="-5375306" y="4858635"/>
            <a:ext cx="13933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chemeClr val="bg1"/>
                </a:solidFill>
              </a:rPr>
              <a:t>indonesia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4138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AA9E69A-80A7-4ABC-A223-ED20BABC23AA}"/>
              </a:ext>
            </a:extLst>
          </p:cNvPr>
          <p:cNvSpPr/>
          <p:nvPr/>
        </p:nvSpPr>
        <p:spPr>
          <a:xfrm rot="18901049">
            <a:off x="12238842" y="-6304052"/>
            <a:ext cx="6655466" cy="831421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56FCA50-6DBF-467D-923F-3C8B12A8AEEA}"/>
              </a:ext>
            </a:extLst>
          </p:cNvPr>
          <p:cNvGrpSpPr/>
          <p:nvPr/>
        </p:nvGrpSpPr>
        <p:grpSpPr>
          <a:xfrm>
            <a:off x="14453101" y="-8750190"/>
            <a:ext cx="6195793" cy="9922824"/>
            <a:chOff x="8029442" y="-2740429"/>
            <a:chExt cx="6195793" cy="9922824"/>
          </a:xfrm>
          <a:blipFill dpi="0" rotWithShape="1">
            <a:blip r:embed="rId3"/>
            <a:srcRect/>
            <a:stretch>
              <a:fillRect l="-17000" t="22000" r="22000"/>
            </a:stretch>
          </a:blipFill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735F9178-DAAC-49F9-A7C5-6909CBCAC624}"/>
                </a:ext>
              </a:extLst>
            </p:cNvPr>
            <p:cNvSpPr/>
            <p:nvPr/>
          </p:nvSpPr>
          <p:spPr>
            <a:xfrm rot="18835396">
              <a:off x="5144189" y="1573953"/>
              <a:ext cx="9868817" cy="12400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7F7749F3-7149-457C-B36F-C7D4FA453252}"/>
                </a:ext>
              </a:extLst>
            </p:cNvPr>
            <p:cNvSpPr/>
            <p:nvPr/>
          </p:nvSpPr>
          <p:spPr>
            <a:xfrm rot="18834681">
              <a:off x="3659653" y="1832277"/>
              <a:ext cx="9570999" cy="83142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EC8D4510-61C2-4604-A94C-BBD64AFD1954}"/>
                </a:ext>
              </a:extLst>
            </p:cNvPr>
            <p:cNvSpPr/>
            <p:nvPr/>
          </p:nvSpPr>
          <p:spPr>
            <a:xfrm rot="18822445">
              <a:off x="6992667" y="1573952"/>
              <a:ext cx="9868817" cy="12400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E71DD0CF-7F0B-4038-AE03-554293CFA349}"/>
                </a:ext>
              </a:extLst>
            </p:cNvPr>
            <p:cNvSpPr/>
            <p:nvPr/>
          </p:nvSpPr>
          <p:spPr>
            <a:xfrm rot="18785520">
              <a:off x="8703225" y="1660385"/>
              <a:ext cx="9868817" cy="117520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836D95E8-3CC6-48A9-A931-60AF9D5DCE82}"/>
              </a:ext>
            </a:extLst>
          </p:cNvPr>
          <p:cNvSpPr/>
          <p:nvPr/>
        </p:nvSpPr>
        <p:spPr>
          <a:xfrm rot="10800000">
            <a:off x="14832551" y="-6501659"/>
            <a:ext cx="3791219" cy="645432"/>
          </a:xfrm>
          <a:prstGeom prst="rect">
            <a:avLst/>
          </a:prstGeom>
          <a:gradFill>
            <a:gsLst>
              <a:gs pos="10000">
                <a:srgbClr val="1F5359"/>
              </a:gs>
              <a:gs pos="100000">
                <a:schemeClr val="bg2">
                  <a:shade val="96000"/>
                  <a:hueMod val="88000"/>
                  <a:satMod val="220000"/>
                  <a:lumMod val="82000"/>
                </a:schemeClr>
              </a:gs>
            </a:gsLst>
            <a:lin ang="612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39DC6B4-7F38-4297-9A81-4B3F07D17745}"/>
              </a:ext>
            </a:extLst>
          </p:cNvPr>
          <p:cNvSpPr/>
          <p:nvPr/>
        </p:nvSpPr>
        <p:spPr>
          <a:xfrm rot="16200000">
            <a:off x="16051070" y="-4203110"/>
            <a:ext cx="5477933" cy="645432"/>
          </a:xfrm>
          <a:prstGeom prst="rect">
            <a:avLst/>
          </a:prstGeom>
          <a:gradFill>
            <a:gsLst>
              <a:gs pos="10000">
                <a:srgbClr val="133F4B"/>
              </a:gs>
              <a:gs pos="100000">
                <a:schemeClr val="bg2">
                  <a:shade val="96000"/>
                  <a:hueMod val="88000"/>
                  <a:satMod val="220000"/>
                  <a:lumMod val="82000"/>
                </a:schemeClr>
              </a:gs>
            </a:gsLst>
            <a:lin ang="612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09A97CD-5836-4A23-BBE1-6371573F3B4E}"/>
              </a:ext>
            </a:extLst>
          </p:cNvPr>
          <p:cNvSpPr txBox="1"/>
          <p:nvPr/>
        </p:nvSpPr>
        <p:spPr>
          <a:xfrm>
            <a:off x="8140700" y="1794933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9176038-003A-4B63-A0A1-4FE9A9477DB3}"/>
              </a:ext>
            </a:extLst>
          </p:cNvPr>
          <p:cNvSpPr txBox="1"/>
          <p:nvPr/>
        </p:nvSpPr>
        <p:spPr>
          <a:xfrm>
            <a:off x="592414" y="925358"/>
            <a:ext cx="4902329" cy="1107996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75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 rtl="1"/>
            <a:r>
              <a:rPr lang="fa-IR" sz="6600" dirty="0">
                <a:latin typeface="IranNastaliq" panose="02020505000000020003" pitchFamily="18" charset="0"/>
                <a:cs typeface="IranNastaliq" panose="02020505000000020003" pitchFamily="18" charset="0"/>
              </a:rPr>
              <a:t>طراحی مفهومی شناور نجات غریق</a:t>
            </a:r>
            <a:endParaRPr lang="en-US" sz="66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87E8777-2061-4824-B1A7-3624045AC04B}"/>
              </a:ext>
            </a:extLst>
          </p:cNvPr>
          <p:cNvSpPr txBox="1"/>
          <p:nvPr/>
        </p:nvSpPr>
        <p:spPr>
          <a:xfrm>
            <a:off x="1291536" y="3301018"/>
            <a:ext cx="3658441" cy="40011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65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توسط:</a:t>
            </a:r>
            <a:r>
              <a:rPr lang="en-US" sz="2000" b="1" dirty="0">
                <a:cs typeface="B Nazanin" panose="00000400000000000000" pitchFamily="2" charset="-78"/>
              </a:rPr>
              <a:t> </a:t>
            </a:r>
            <a:r>
              <a:rPr lang="fa-IR" sz="2000" b="1" dirty="0">
                <a:cs typeface="B Nazanin" panose="00000400000000000000" pitchFamily="2" charset="-78"/>
              </a:rPr>
              <a:t>سید روح اله حسینی دریاکناری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FF74A05-22C6-42C1-AE7B-D931D4C017C9}"/>
              </a:ext>
            </a:extLst>
          </p:cNvPr>
          <p:cNvSpPr txBox="1"/>
          <p:nvPr/>
        </p:nvSpPr>
        <p:spPr>
          <a:xfrm>
            <a:off x="1647876" y="3884621"/>
            <a:ext cx="3156342" cy="40011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65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استاد راهنما:دکترعبدالرضا کبیری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7E63627-D82A-4FCB-B0AD-CF6E6F6CA6A8}"/>
              </a:ext>
            </a:extLst>
          </p:cNvPr>
          <p:cNvSpPr txBox="1"/>
          <p:nvPr/>
        </p:nvSpPr>
        <p:spPr>
          <a:xfrm>
            <a:off x="1887478" y="4468224"/>
            <a:ext cx="2790020" cy="40011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65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استاد ناظر:دکترمحمد مونسان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16A1E1-B56E-4A23-9C16-6704CC7444FE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35" b="92866" l="1646" r="96143">
                        <a14:foregroundMark x1="92662" y1="9339" x2="92662" y2="9339"/>
                        <a14:foregroundMark x1="96190" y1="5577" x2="96190" y2="5577"/>
                        <a14:foregroundMark x1="50847" y1="24773" x2="50847" y2="24773"/>
                        <a14:foregroundMark x1="49812" y1="63424" x2="49812" y2="63424"/>
                        <a14:foregroundMark x1="50141" y1="92996" x2="50141" y2="92996"/>
                        <a14:foregroundMark x1="1646" y1="2335" x2="1646" y2="23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383957" y="1384068"/>
            <a:ext cx="458970" cy="16644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E5D6F34-1272-493A-AF69-26C0FC80ACE5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35" b="92866" l="1646" r="96143">
                        <a14:foregroundMark x1="92662" y1="9339" x2="92662" y2="9339"/>
                        <a14:foregroundMark x1="96190" y1="5577" x2="96190" y2="5577"/>
                        <a14:foregroundMark x1="50847" y1="24773" x2="50847" y2="24773"/>
                        <a14:foregroundMark x1="49812" y1="63424" x2="49812" y2="63424"/>
                        <a14:foregroundMark x1="50141" y1="92996" x2="50141" y2="92996"/>
                        <a14:foregroundMark x1="1646" y1="2335" x2="1646" y2="23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888885" y="1425056"/>
            <a:ext cx="449050" cy="162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062886"/>
      </p:ext>
    </p:extLst>
  </p:cSld>
  <p:clrMapOvr>
    <a:masterClrMapping/>
  </p:clrMapOvr>
  <p:transition spd="slow" advTm="500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98413" y="6327052"/>
            <a:ext cx="74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30/5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6F11E1EF-7BC4-4A0E-8486-E5D142573CD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" t="18565" r="12936" b="6521"/>
          <a:stretch/>
        </p:blipFill>
        <p:spPr>
          <a:xfrm>
            <a:off x="1828800" y="887767"/>
            <a:ext cx="8534400" cy="4800600"/>
          </a:xfrm>
        </p:spPr>
      </p:pic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5695B770-7892-4085-B46C-5FD69F953B03}"/>
              </a:ext>
            </a:extLst>
          </p:cNvPr>
          <p:cNvSpPr>
            <a:spLocks noChangeAspect="1"/>
          </p:cNvSpPr>
          <p:nvPr/>
        </p:nvSpPr>
        <p:spPr>
          <a:xfrm rot="950153">
            <a:off x="1275135" y="197756"/>
            <a:ext cx="4231137" cy="5875703"/>
          </a:xfrm>
          <a:custGeom>
            <a:avLst/>
            <a:gdLst>
              <a:gd name="connsiteX0" fmla="*/ 0 w 4231137"/>
              <a:gd name="connsiteY0" fmla="*/ 1200153 h 5875703"/>
              <a:gd name="connsiteX1" fmla="*/ 4231137 w 4231137"/>
              <a:gd name="connsiteY1" fmla="*/ 0 h 5875703"/>
              <a:gd name="connsiteX2" fmla="*/ 4231137 w 4231137"/>
              <a:gd name="connsiteY2" fmla="*/ 5051726 h 5875703"/>
              <a:gd name="connsiteX3" fmla="*/ 1326210 w 4231137"/>
              <a:gd name="connsiteY3" fmla="*/ 5875703 h 5875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1137" h="5875703">
                <a:moveTo>
                  <a:pt x="0" y="1200153"/>
                </a:moveTo>
                <a:lnTo>
                  <a:pt x="4231137" y="0"/>
                </a:lnTo>
                <a:lnTo>
                  <a:pt x="4231137" y="5051726"/>
                </a:lnTo>
                <a:lnTo>
                  <a:pt x="1326210" y="5875703"/>
                </a:ln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B876B7D3-1EC4-489D-B024-443726DFB626}"/>
              </a:ext>
            </a:extLst>
          </p:cNvPr>
          <p:cNvSpPr/>
          <p:nvPr/>
        </p:nvSpPr>
        <p:spPr>
          <a:xfrm rot="960000">
            <a:off x="5578189" y="615156"/>
            <a:ext cx="1230608" cy="5344657"/>
          </a:xfrm>
          <a:custGeom>
            <a:avLst/>
            <a:gdLst>
              <a:gd name="connsiteX0" fmla="*/ 0 w 1230608"/>
              <a:gd name="connsiteY0" fmla="*/ 352871 h 5344657"/>
              <a:gd name="connsiteX1" fmla="*/ 1230608 w 1230608"/>
              <a:gd name="connsiteY1" fmla="*/ 0 h 5344657"/>
              <a:gd name="connsiteX2" fmla="*/ 1230608 w 1230608"/>
              <a:gd name="connsiteY2" fmla="*/ 4991786 h 5344657"/>
              <a:gd name="connsiteX3" fmla="*/ 0 w 1230608"/>
              <a:gd name="connsiteY3" fmla="*/ 5344657 h 534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0608" h="5344657">
                <a:moveTo>
                  <a:pt x="0" y="352871"/>
                </a:moveTo>
                <a:lnTo>
                  <a:pt x="1230608" y="0"/>
                </a:lnTo>
                <a:lnTo>
                  <a:pt x="1230608" y="4991786"/>
                </a:lnTo>
                <a:lnTo>
                  <a:pt x="0" y="5344657"/>
                </a:ln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FA37CCF-4FA6-48A6-92E0-254666050DED}"/>
              </a:ext>
            </a:extLst>
          </p:cNvPr>
          <p:cNvSpPr/>
          <p:nvPr/>
        </p:nvSpPr>
        <p:spPr>
          <a:xfrm rot="960000">
            <a:off x="6854547" y="619915"/>
            <a:ext cx="1230608" cy="5344657"/>
          </a:xfrm>
          <a:custGeom>
            <a:avLst/>
            <a:gdLst>
              <a:gd name="connsiteX0" fmla="*/ 0 w 1230608"/>
              <a:gd name="connsiteY0" fmla="*/ 352871 h 5344657"/>
              <a:gd name="connsiteX1" fmla="*/ 1230608 w 1230608"/>
              <a:gd name="connsiteY1" fmla="*/ 0 h 5344657"/>
              <a:gd name="connsiteX2" fmla="*/ 1230608 w 1230608"/>
              <a:gd name="connsiteY2" fmla="*/ 4991786 h 5344657"/>
              <a:gd name="connsiteX3" fmla="*/ 0 w 1230608"/>
              <a:gd name="connsiteY3" fmla="*/ 5344657 h 534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0608" h="5344657">
                <a:moveTo>
                  <a:pt x="0" y="352871"/>
                </a:moveTo>
                <a:lnTo>
                  <a:pt x="1230608" y="0"/>
                </a:lnTo>
                <a:lnTo>
                  <a:pt x="1230608" y="4991786"/>
                </a:lnTo>
                <a:lnTo>
                  <a:pt x="0" y="5344657"/>
                </a:ln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3F2B22-DF0A-4E20-85F5-36398E5217F1}"/>
              </a:ext>
            </a:extLst>
          </p:cNvPr>
          <p:cNvSpPr txBox="1"/>
          <p:nvPr/>
        </p:nvSpPr>
        <p:spPr>
          <a:xfrm>
            <a:off x="4594888" y="354330"/>
            <a:ext cx="3002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Gama safe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DAFD81-922B-4CFF-8149-294FF30676C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560" y="1268813"/>
            <a:ext cx="462305" cy="4623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518B1F4-1656-4EC6-B251-5D3C5F0CDE6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377" y="2043125"/>
            <a:ext cx="561658" cy="5616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51B3A81-B068-41BA-9D54-A375CDCE46B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545" y="2916790"/>
            <a:ext cx="561657" cy="56165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A1D9266-07A7-4D41-8242-CBA4ED87E8E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729" y="4718169"/>
            <a:ext cx="467121" cy="46712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538D70A-C381-4FFB-B02E-CFF5E4C10B2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311" y="3790454"/>
            <a:ext cx="615707" cy="615707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0724BE2F-23F9-43FA-BF79-66C172A49951}"/>
              </a:ext>
            </a:extLst>
          </p:cNvPr>
          <p:cNvSpPr txBox="1"/>
          <p:nvPr/>
        </p:nvSpPr>
        <p:spPr>
          <a:xfrm>
            <a:off x="3599234" y="1407452"/>
            <a:ext cx="864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15 kg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E3A6973-5B29-41EA-A08B-8A7DFFF29105}"/>
              </a:ext>
            </a:extLst>
          </p:cNvPr>
          <p:cNvSpPr txBox="1"/>
          <p:nvPr/>
        </p:nvSpPr>
        <p:spPr>
          <a:xfrm>
            <a:off x="3633507" y="2222503"/>
            <a:ext cx="17508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98*75*32 cm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D7D6C90-AFF8-47E5-A2A5-0F8B67CBA400}"/>
              </a:ext>
            </a:extLst>
          </p:cNvPr>
          <p:cNvSpPr txBox="1"/>
          <p:nvPr/>
        </p:nvSpPr>
        <p:spPr>
          <a:xfrm>
            <a:off x="3670554" y="3107002"/>
            <a:ext cx="12073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25 km/h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E1BECD8-6F96-4C80-9503-9415EEE4C961}"/>
              </a:ext>
            </a:extLst>
          </p:cNvPr>
          <p:cNvSpPr txBox="1"/>
          <p:nvPr/>
        </p:nvSpPr>
        <p:spPr>
          <a:xfrm>
            <a:off x="3628282" y="3991499"/>
            <a:ext cx="1008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100 kg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BF13FB9-95CF-4795-995B-A7185AE3A0FF}"/>
              </a:ext>
            </a:extLst>
          </p:cNvPr>
          <p:cNvSpPr txBox="1"/>
          <p:nvPr/>
        </p:nvSpPr>
        <p:spPr>
          <a:xfrm>
            <a:off x="3571864" y="4858635"/>
            <a:ext cx="13933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chemeClr val="bg1"/>
                </a:solidFill>
              </a:rPr>
              <a:t>indonesia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423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10427" y="6323457"/>
            <a:ext cx="8162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30/10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6F11E1EF-7BC4-4A0E-8486-E5D142573CD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1002969" y="316362"/>
            <a:ext cx="10186062" cy="5729660"/>
          </a:xfrm>
        </p:spPr>
      </p:pic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5695B770-7892-4085-B46C-5FD69F953B03}"/>
              </a:ext>
            </a:extLst>
          </p:cNvPr>
          <p:cNvSpPr/>
          <p:nvPr/>
        </p:nvSpPr>
        <p:spPr>
          <a:xfrm rot="950153">
            <a:off x="-7420550" y="182006"/>
            <a:ext cx="4231137" cy="5875703"/>
          </a:xfrm>
          <a:custGeom>
            <a:avLst/>
            <a:gdLst>
              <a:gd name="connsiteX0" fmla="*/ 0 w 4231137"/>
              <a:gd name="connsiteY0" fmla="*/ 1200153 h 5875703"/>
              <a:gd name="connsiteX1" fmla="*/ 4231137 w 4231137"/>
              <a:gd name="connsiteY1" fmla="*/ 0 h 5875703"/>
              <a:gd name="connsiteX2" fmla="*/ 4231137 w 4231137"/>
              <a:gd name="connsiteY2" fmla="*/ 5051726 h 5875703"/>
              <a:gd name="connsiteX3" fmla="*/ 1326210 w 4231137"/>
              <a:gd name="connsiteY3" fmla="*/ 5875703 h 5875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1137" h="5875703">
                <a:moveTo>
                  <a:pt x="0" y="1200153"/>
                </a:moveTo>
                <a:lnTo>
                  <a:pt x="4231137" y="0"/>
                </a:lnTo>
                <a:lnTo>
                  <a:pt x="4231137" y="5051726"/>
                </a:lnTo>
                <a:lnTo>
                  <a:pt x="1326210" y="5875703"/>
                </a:lnTo>
                <a:close/>
              </a:path>
            </a:pathLst>
          </a:custGeom>
          <a:solidFill>
            <a:schemeClr val="tx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B876B7D3-1EC4-489D-B024-443726DFB626}"/>
              </a:ext>
            </a:extLst>
          </p:cNvPr>
          <p:cNvSpPr/>
          <p:nvPr/>
        </p:nvSpPr>
        <p:spPr>
          <a:xfrm rot="960000">
            <a:off x="-3227454" y="655670"/>
            <a:ext cx="1230608" cy="5344657"/>
          </a:xfrm>
          <a:custGeom>
            <a:avLst/>
            <a:gdLst>
              <a:gd name="connsiteX0" fmla="*/ 0 w 1230608"/>
              <a:gd name="connsiteY0" fmla="*/ 352871 h 5344657"/>
              <a:gd name="connsiteX1" fmla="*/ 1230608 w 1230608"/>
              <a:gd name="connsiteY1" fmla="*/ 0 h 5344657"/>
              <a:gd name="connsiteX2" fmla="*/ 1230608 w 1230608"/>
              <a:gd name="connsiteY2" fmla="*/ 4991786 h 5344657"/>
              <a:gd name="connsiteX3" fmla="*/ 0 w 1230608"/>
              <a:gd name="connsiteY3" fmla="*/ 5344657 h 534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0608" h="5344657">
                <a:moveTo>
                  <a:pt x="0" y="352871"/>
                </a:moveTo>
                <a:lnTo>
                  <a:pt x="1230608" y="0"/>
                </a:lnTo>
                <a:lnTo>
                  <a:pt x="1230608" y="4991786"/>
                </a:lnTo>
                <a:lnTo>
                  <a:pt x="0" y="5344657"/>
                </a:ln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FA37CCF-4FA6-48A6-92E0-254666050DED}"/>
              </a:ext>
            </a:extLst>
          </p:cNvPr>
          <p:cNvSpPr/>
          <p:nvPr/>
        </p:nvSpPr>
        <p:spPr>
          <a:xfrm rot="960000">
            <a:off x="-1968457" y="660429"/>
            <a:ext cx="1230608" cy="5344657"/>
          </a:xfrm>
          <a:custGeom>
            <a:avLst/>
            <a:gdLst>
              <a:gd name="connsiteX0" fmla="*/ 0 w 1230608"/>
              <a:gd name="connsiteY0" fmla="*/ 352871 h 5344657"/>
              <a:gd name="connsiteX1" fmla="*/ 1230608 w 1230608"/>
              <a:gd name="connsiteY1" fmla="*/ 0 h 5344657"/>
              <a:gd name="connsiteX2" fmla="*/ 1230608 w 1230608"/>
              <a:gd name="connsiteY2" fmla="*/ 4991786 h 5344657"/>
              <a:gd name="connsiteX3" fmla="*/ 0 w 1230608"/>
              <a:gd name="connsiteY3" fmla="*/ 5344657 h 534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0608" h="5344657">
                <a:moveTo>
                  <a:pt x="0" y="352871"/>
                </a:moveTo>
                <a:lnTo>
                  <a:pt x="1230608" y="0"/>
                </a:lnTo>
                <a:lnTo>
                  <a:pt x="1230608" y="4991786"/>
                </a:lnTo>
                <a:lnTo>
                  <a:pt x="0" y="5344657"/>
                </a:ln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26B79F49-7A14-4066-BC3D-4F3B736791A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01125" y="1309327"/>
            <a:ext cx="462305" cy="462305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804BEFD-2265-4CB2-BEF5-EFEA43B0090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52308" y="2083639"/>
            <a:ext cx="561658" cy="56165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210B882-6FAD-42D6-BCC3-2690FE42C24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60140" y="2957304"/>
            <a:ext cx="561657" cy="56165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DDF6C066-13B9-46A2-8613-9290F305BFD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08956" y="4758683"/>
            <a:ext cx="467121" cy="46712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E0096A2B-F58A-48A1-A0A9-8338A5B7504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65374" y="3830968"/>
            <a:ext cx="615707" cy="6157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35DD78-0AB8-4DD7-8C1C-69F641689794}"/>
              </a:ext>
            </a:extLst>
          </p:cNvPr>
          <p:cNvSpPr txBox="1"/>
          <p:nvPr/>
        </p:nvSpPr>
        <p:spPr>
          <a:xfrm>
            <a:off x="-5119976" y="1447966"/>
            <a:ext cx="864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11 kg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978F101-52FE-4A5E-A1F7-B51521515CFD}"/>
              </a:ext>
            </a:extLst>
          </p:cNvPr>
          <p:cNvSpPr txBox="1"/>
          <p:nvPr/>
        </p:nvSpPr>
        <p:spPr>
          <a:xfrm>
            <a:off x="-5085703" y="2263017"/>
            <a:ext cx="14943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140*38 cm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22B72DA-32C4-4EFC-B5C0-7DE93668AF63}"/>
              </a:ext>
            </a:extLst>
          </p:cNvPr>
          <p:cNvSpPr txBox="1"/>
          <p:nvPr/>
        </p:nvSpPr>
        <p:spPr>
          <a:xfrm>
            <a:off x="-5048656" y="3147516"/>
            <a:ext cx="12073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48 km/h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CB8CA86-F9B0-4749-8DF3-C988AD12BA14}"/>
              </a:ext>
            </a:extLst>
          </p:cNvPr>
          <p:cNvSpPr txBox="1"/>
          <p:nvPr/>
        </p:nvSpPr>
        <p:spPr>
          <a:xfrm>
            <a:off x="-5090928" y="4032013"/>
            <a:ext cx="12923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5 people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EA310B9-CA92-4BFA-ABA2-047B4EF0878B}"/>
              </a:ext>
            </a:extLst>
          </p:cNvPr>
          <p:cNvSpPr txBox="1"/>
          <p:nvPr/>
        </p:nvSpPr>
        <p:spPr>
          <a:xfrm>
            <a:off x="-4991088" y="4899149"/>
            <a:ext cx="6703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USA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AD9233B-4A99-4992-8DC9-BAC108EF8CA6}"/>
              </a:ext>
            </a:extLst>
          </p:cNvPr>
          <p:cNvSpPr txBox="1"/>
          <p:nvPr/>
        </p:nvSpPr>
        <p:spPr>
          <a:xfrm>
            <a:off x="5727184" y="-28779"/>
            <a:ext cx="865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chemeClr val="bg1"/>
                </a:solidFill>
              </a:rPr>
              <a:t>Usafe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5350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945FB8D6-B52D-41E8-AB51-C1E54ECFAA4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0" t="14302" r="32292" b="29413"/>
          <a:stretch/>
        </p:blipFill>
        <p:spPr>
          <a:xfrm>
            <a:off x="863600" y="323850"/>
            <a:ext cx="10464800" cy="5726113"/>
          </a:xfr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33387" y="6327052"/>
            <a:ext cx="8098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30/11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5695B770-7892-4085-B46C-5FD69F953B03}"/>
              </a:ext>
            </a:extLst>
          </p:cNvPr>
          <p:cNvSpPr/>
          <p:nvPr/>
        </p:nvSpPr>
        <p:spPr>
          <a:xfrm rot="950153">
            <a:off x="105194" y="-943506"/>
            <a:ext cx="4719551" cy="7643641"/>
          </a:xfrm>
          <a:custGeom>
            <a:avLst/>
            <a:gdLst>
              <a:gd name="connsiteX0" fmla="*/ 0 w 4231137"/>
              <a:gd name="connsiteY0" fmla="*/ 1200153 h 5875703"/>
              <a:gd name="connsiteX1" fmla="*/ 4231137 w 4231137"/>
              <a:gd name="connsiteY1" fmla="*/ 0 h 5875703"/>
              <a:gd name="connsiteX2" fmla="*/ 4231137 w 4231137"/>
              <a:gd name="connsiteY2" fmla="*/ 5051726 h 5875703"/>
              <a:gd name="connsiteX3" fmla="*/ 1326210 w 4231137"/>
              <a:gd name="connsiteY3" fmla="*/ 5875703 h 5875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1137" h="5875703">
                <a:moveTo>
                  <a:pt x="0" y="1200153"/>
                </a:moveTo>
                <a:lnTo>
                  <a:pt x="4231137" y="0"/>
                </a:lnTo>
                <a:lnTo>
                  <a:pt x="4231137" y="5051726"/>
                </a:lnTo>
                <a:lnTo>
                  <a:pt x="1326210" y="5875703"/>
                </a:lnTo>
                <a:close/>
              </a:path>
            </a:pathLst>
          </a:custGeom>
          <a:solidFill>
            <a:schemeClr val="tx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B876B7D3-1EC4-489D-B024-443726DFB626}"/>
              </a:ext>
            </a:extLst>
          </p:cNvPr>
          <p:cNvSpPr/>
          <p:nvPr/>
        </p:nvSpPr>
        <p:spPr>
          <a:xfrm rot="960000">
            <a:off x="4767675" y="-27863"/>
            <a:ext cx="1230608" cy="6418539"/>
          </a:xfrm>
          <a:custGeom>
            <a:avLst/>
            <a:gdLst>
              <a:gd name="connsiteX0" fmla="*/ 0 w 1230608"/>
              <a:gd name="connsiteY0" fmla="*/ 352871 h 5344657"/>
              <a:gd name="connsiteX1" fmla="*/ 1230608 w 1230608"/>
              <a:gd name="connsiteY1" fmla="*/ 0 h 5344657"/>
              <a:gd name="connsiteX2" fmla="*/ 1230608 w 1230608"/>
              <a:gd name="connsiteY2" fmla="*/ 4991786 h 5344657"/>
              <a:gd name="connsiteX3" fmla="*/ 0 w 1230608"/>
              <a:gd name="connsiteY3" fmla="*/ 5344657 h 534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0608" h="5344657">
                <a:moveTo>
                  <a:pt x="0" y="352871"/>
                </a:moveTo>
                <a:lnTo>
                  <a:pt x="1230608" y="0"/>
                </a:lnTo>
                <a:lnTo>
                  <a:pt x="1230608" y="4991786"/>
                </a:lnTo>
                <a:lnTo>
                  <a:pt x="0" y="5344657"/>
                </a:ln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FA37CCF-4FA6-48A6-92E0-254666050DED}"/>
              </a:ext>
            </a:extLst>
          </p:cNvPr>
          <p:cNvSpPr/>
          <p:nvPr/>
        </p:nvSpPr>
        <p:spPr>
          <a:xfrm rot="960000">
            <a:off x="6035648" y="-15452"/>
            <a:ext cx="1230608" cy="6398521"/>
          </a:xfrm>
          <a:custGeom>
            <a:avLst/>
            <a:gdLst>
              <a:gd name="connsiteX0" fmla="*/ 0 w 1230608"/>
              <a:gd name="connsiteY0" fmla="*/ 352871 h 5344657"/>
              <a:gd name="connsiteX1" fmla="*/ 1230608 w 1230608"/>
              <a:gd name="connsiteY1" fmla="*/ 0 h 5344657"/>
              <a:gd name="connsiteX2" fmla="*/ 1230608 w 1230608"/>
              <a:gd name="connsiteY2" fmla="*/ 4991786 h 5344657"/>
              <a:gd name="connsiteX3" fmla="*/ 0 w 1230608"/>
              <a:gd name="connsiteY3" fmla="*/ 5344657 h 534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0608" h="5344657">
                <a:moveTo>
                  <a:pt x="0" y="352871"/>
                </a:moveTo>
                <a:lnTo>
                  <a:pt x="1230608" y="0"/>
                </a:lnTo>
                <a:lnTo>
                  <a:pt x="1230608" y="4991786"/>
                </a:lnTo>
                <a:lnTo>
                  <a:pt x="0" y="5344657"/>
                </a:ln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26B79F49-7A14-4066-BC3D-4F3B736791A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459" y="1309327"/>
            <a:ext cx="462305" cy="462305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804BEFD-2265-4CB2-BEF5-EFEA43B0090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276" y="2083639"/>
            <a:ext cx="561658" cy="56165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210B882-6FAD-42D6-BCC3-2690FE42C24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444" y="2957304"/>
            <a:ext cx="561657" cy="56165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DDF6C066-13B9-46A2-8613-9290F305BFD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628" y="4758683"/>
            <a:ext cx="467121" cy="46712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E0096A2B-F58A-48A1-A0A9-8338A5B7504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210" y="3830968"/>
            <a:ext cx="615707" cy="6157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35DD78-0AB8-4DD7-8C1C-69F641689794}"/>
              </a:ext>
            </a:extLst>
          </p:cNvPr>
          <p:cNvSpPr txBox="1"/>
          <p:nvPr/>
        </p:nvSpPr>
        <p:spPr>
          <a:xfrm>
            <a:off x="1874608" y="1447966"/>
            <a:ext cx="720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8 kg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978F101-52FE-4A5E-A1F7-B51521515CFD}"/>
              </a:ext>
            </a:extLst>
          </p:cNvPr>
          <p:cNvSpPr txBox="1"/>
          <p:nvPr/>
        </p:nvSpPr>
        <p:spPr>
          <a:xfrm>
            <a:off x="1908881" y="2263017"/>
            <a:ext cx="18950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100*80*20 cm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22B72DA-32C4-4EFC-B5C0-7DE93668AF63}"/>
              </a:ext>
            </a:extLst>
          </p:cNvPr>
          <p:cNvSpPr txBox="1"/>
          <p:nvPr/>
        </p:nvSpPr>
        <p:spPr>
          <a:xfrm>
            <a:off x="1945928" y="3147516"/>
            <a:ext cx="12073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27 km/h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CB8CA86-F9B0-4749-8DF3-C988AD12BA14}"/>
              </a:ext>
            </a:extLst>
          </p:cNvPr>
          <p:cNvSpPr txBox="1"/>
          <p:nvPr/>
        </p:nvSpPr>
        <p:spPr>
          <a:xfrm>
            <a:off x="1903656" y="4032013"/>
            <a:ext cx="1008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200 kg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EA310B9-CA92-4BFA-ABA2-047B4EF0878B}"/>
              </a:ext>
            </a:extLst>
          </p:cNvPr>
          <p:cNvSpPr txBox="1"/>
          <p:nvPr/>
        </p:nvSpPr>
        <p:spPr>
          <a:xfrm>
            <a:off x="2003496" y="4899149"/>
            <a:ext cx="1231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chemeClr val="bg1"/>
                </a:solidFill>
              </a:rPr>
              <a:t>portugal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AD9233B-4A99-4992-8DC9-BAC108EF8CA6}"/>
              </a:ext>
            </a:extLst>
          </p:cNvPr>
          <p:cNvSpPr txBox="1"/>
          <p:nvPr/>
        </p:nvSpPr>
        <p:spPr>
          <a:xfrm>
            <a:off x="5681464" y="9321"/>
            <a:ext cx="865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chemeClr val="bg1"/>
                </a:solidFill>
              </a:rPr>
              <a:t>Usafe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6560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945FB8D6-B52D-41E8-AB51-C1E54ECFAA4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03511" y="323850"/>
            <a:ext cx="8584977" cy="5726113"/>
          </a:xfr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98413" y="6327052"/>
            <a:ext cx="840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30/12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288834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5695B770-7892-4085-B46C-5FD69F953B03}"/>
              </a:ext>
            </a:extLst>
          </p:cNvPr>
          <p:cNvSpPr/>
          <p:nvPr/>
        </p:nvSpPr>
        <p:spPr>
          <a:xfrm rot="950153">
            <a:off x="-7840777" y="-943506"/>
            <a:ext cx="4719551" cy="7643641"/>
          </a:xfrm>
          <a:custGeom>
            <a:avLst/>
            <a:gdLst>
              <a:gd name="connsiteX0" fmla="*/ 0 w 4231137"/>
              <a:gd name="connsiteY0" fmla="*/ 1200153 h 5875703"/>
              <a:gd name="connsiteX1" fmla="*/ 4231137 w 4231137"/>
              <a:gd name="connsiteY1" fmla="*/ 0 h 5875703"/>
              <a:gd name="connsiteX2" fmla="*/ 4231137 w 4231137"/>
              <a:gd name="connsiteY2" fmla="*/ 5051726 h 5875703"/>
              <a:gd name="connsiteX3" fmla="*/ 1326210 w 4231137"/>
              <a:gd name="connsiteY3" fmla="*/ 5875703 h 5875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1137" h="5875703">
                <a:moveTo>
                  <a:pt x="0" y="1200153"/>
                </a:moveTo>
                <a:lnTo>
                  <a:pt x="4231137" y="0"/>
                </a:lnTo>
                <a:lnTo>
                  <a:pt x="4231137" y="5051726"/>
                </a:lnTo>
                <a:lnTo>
                  <a:pt x="1326210" y="5875703"/>
                </a:lnTo>
                <a:close/>
              </a:path>
            </a:pathLst>
          </a:custGeom>
          <a:solidFill>
            <a:schemeClr val="tx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B876B7D3-1EC4-489D-B024-443726DFB626}"/>
              </a:ext>
            </a:extLst>
          </p:cNvPr>
          <p:cNvSpPr/>
          <p:nvPr/>
        </p:nvSpPr>
        <p:spPr>
          <a:xfrm rot="960000">
            <a:off x="-3178296" y="-27863"/>
            <a:ext cx="1230608" cy="6418539"/>
          </a:xfrm>
          <a:custGeom>
            <a:avLst/>
            <a:gdLst>
              <a:gd name="connsiteX0" fmla="*/ 0 w 1230608"/>
              <a:gd name="connsiteY0" fmla="*/ 352871 h 5344657"/>
              <a:gd name="connsiteX1" fmla="*/ 1230608 w 1230608"/>
              <a:gd name="connsiteY1" fmla="*/ 0 h 5344657"/>
              <a:gd name="connsiteX2" fmla="*/ 1230608 w 1230608"/>
              <a:gd name="connsiteY2" fmla="*/ 4991786 h 5344657"/>
              <a:gd name="connsiteX3" fmla="*/ 0 w 1230608"/>
              <a:gd name="connsiteY3" fmla="*/ 5344657 h 534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0608" h="5344657">
                <a:moveTo>
                  <a:pt x="0" y="352871"/>
                </a:moveTo>
                <a:lnTo>
                  <a:pt x="1230608" y="0"/>
                </a:lnTo>
                <a:lnTo>
                  <a:pt x="1230608" y="4991786"/>
                </a:lnTo>
                <a:lnTo>
                  <a:pt x="0" y="5344657"/>
                </a:ln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FA37CCF-4FA6-48A6-92E0-254666050DED}"/>
              </a:ext>
            </a:extLst>
          </p:cNvPr>
          <p:cNvSpPr/>
          <p:nvPr/>
        </p:nvSpPr>
        <p:spPr>
          <a:xfrm rot="960000">
            <a:off x="-1910323" y="-15452"/>
            <a:ext cx="1230608" cy="6398521"/>
          </a:xfrm>
          <a:custGeom>
            <a:avLst/>
            <a:gdLst>
              <a:gd name="connsiteX0" fmla="*/ 0 w 1230608"/>
              <a:gd name="connsiteY0" fmla="*/ 352871 h 5344657"/>
              <a:gd name="connsiteX1" fmla="*/ 1230608 w 1230608"/>
              <a:gd name="connsiteY1" fmla="*/ 0 h 5344657"/>
              <a:gd name="connsiteX2" fmla="*/ 1230608 w 1230608"/>
              <a:gd name="connsiteY2" fmla="*/ 4991786 h 5344657"/>
              <a:gd name="connsiteX3" fmla="*/ 0 w 1230608"/>
              <a:gd name="connsiteY3" fmla="*/ 5344657 h 534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0608" h="5344657">
                <a:moveTo>
                  <a:pt x="0" y="352871"/>
                </a:moveTo>
                <a:lnTo>
                  <a:pt x="1230608" y="0"/>
                </a:lnTo>
                <a:lnTo>
                  <a:pt x="1230608" y="4991786"/>
                </a:lnTo>
                <a:lnTo>
                  <a:pt x="0" y="5344657"/>
                </a:ln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26B79F49-7A14-4066-BC3D-4F3B736791A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52512" y="1309327"/>
            <a:ext cx="462305" cy="462305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804BEFD-2265-4CB2-BEF5-EFEA43B0090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03695" y="2083639"/>
            <a:ext cx="561658" cy="56165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210B882-6FAD-42D6-BCC3-2690FE42C24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11527" y="2957304"/>
            <a:ext cx="561657" cy="56165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DDF6C066-13B9-46A2-8613-9290F305BFD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0343" y="4758683"/>
            <a:ext cx="467121" cy="46712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E0096A2B-F58A-48A1-A0A9-8338A5B7504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16761" y="3830968"/>
            <a:ext cx="615707" cy="6157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35DD78-0AB8-4DD7-8C1C-69F641689794}"/>
              </a:ext>
            </a:extLst>
          </p:cNvPr>
          <p:cNvSpPr txBox="1"/>
          <p:nvPr/>
        </p:nvSpPr>
        <p:spPr>
          <a:xfrm>
            <a:off x="-6071363" y="1447966"/>
            <a:ext cx="720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8 kg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978F101-52FE-4A5E-A1F7-B51521515CFD}"/>
              </a:ext>
            </a:extLst>
          </p:cNvPr>
          <p:cNvSpPr txBox="1"/>
          <p:nvPr/>
        </p:nvSpPr>
        <p:spPr>
          <a:xfrm>
            <a:off x="-6037090" y="2263017"/>
            <a:ext cx="18950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100*80*20 cm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22B72DA-32C4-4EFC-B5C0-7DE93668AF63}"/>
              </a:ext>
            </a:extLst>
          </p:cNvPr>
          <p:cNvSpPr txBox="1"/>
          <p:nvPr/>
        </p:nvSpPr>
        <p:spPr>
          <a:xfrm>
            <a:off x="-6000043" y="3147516"/>
            <a:ext cx="1088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15 knot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CB8CA86-F9B0-4749-8DF3-C988AD12BA14}"/>
              </a:ext>
            </a:extLst>
          </p:cNvPr>
          <p:cNvSpPr txBox="1"/>
          <p:nvPr/>
        </p:nvSpPr>
        <p:spPr>
          <a:xfrm>
            <a:off x="-6042315" y="4032013"/>
            <a:ext cx="1008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200 kg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EA310B9-CA92-4BFA-ABA2-047B4EF0878B}"/>
              </a:ext>
            </a:extLst>
          </p:cNvPr>
          <p:cNvSpPr txBox="1"/>
          <p:nvPr/>
        </p:nvSpPr>
        <p:spPr>
          <a:xfrm>
            <a:off x="-5942475" y="4899149"/>
            <a:ext cx="1231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chemeClr val="bg1"/>
                </a:solidFill>
              </a:rPr>
              <a:t>portugal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AD9233B-4A99-4992-8DC9-BAC108EF8CA6}"/>
              </a:ext>
            </a:extLst>
          </p:cNvPr>
          <p:cNvSpPr txBox="1"/>
          <p:nvPr/>
        </p:nvSpPr>
        <p:spPr>
          <a:xfrm>
            <a:off x="5681464" y="9321"/>
            <a:ext cx="13436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Dolphin 1</a:t>
            </a:r>
          </a:p>
        </p:txBody>
      </p:sp>
    </p:spTree>
    <p:extLst>
      <p:ext uri="{BB962C8B-B14F-4D97-AF65-F5344CB8AC3E}">
        <p14:creationId xmlns:p14="http://schemas.microsoft.com/office/powerpoint/2010/main" val="12488796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945FB8D6-B52D-41E8-AB51-C1E54ECFAA4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9" t="18917" r="12025" b="4118"/>
          <a:stretch/>
        </p:blipFill>
        <p:spPr>
          <a:xfrm>
            <a:off x="1803511" y="323850"/>
            <a:ext cx="8584977" cy="5726113"/>
          </a:xfr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93276" y="6342595"/>
            <a:ext cx="8707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30/13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5695B770-7892-4085-B46C-5FD69F953B03}"/>
              </a:ext>
            </a:extLst>
          </p:cNvPr>
          <p:cNvSpPr/>
          <p:nvPr/>
        </p:nvSpPr>
        <p:spPr>
          <a:xfrm rot="950153">
            <a:off x="-265194" y="-943506"/>
            <a:ext cx="4719551" cy="7643641"/>
          </a:xfrm>
          <a:custGeom>
            <a:avLst/>
            <a:gdLst>
              <a:gd name="connsiteX0" fmla="*/ 0 w 4231137"/>
              <a:gd name="connsiteY0" fmla="*/ 1200153 h 5875703"/>
              <a:gd name="connsiteX1" fmla="*/ 4231137 w 4231137"/>
              <a:gd name="connsiteY1" fmla="*/ 0 h 5875703"/>
              <a:gd name="connsiteX2" fmla="*/ 4231137 w 4231137"/>
              <a:gd name="connsiteY2" fmla="*/ 5051726 h 5875703"/>
              <a:gd name="connsiteX3" fmla="*/ 1326210 w 4231137"/>
              <a:gd name="connsiteY3" fmla="*/ 5875703 h 5875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1137" h="5875703">
                <a:moveTo>
                  <a:pt x="0" y="1200153"/>
                </a:moveTo>
                <a:lnTo>
                  <a:pt x="4231137" y="0"/>
                </a:lnTo>
                <a:lnTo>
                  <a:pt x="4231137" y="5051726"/>
                </a:lnTo>
                <a:lnTo>
                  <a:pt x="1326210" y="5875703"/>
                </a:lnTo>
                <a:close/>
              </a:path>
            </a:pathLst>
          </a:custGeom>
          <a:solidFill>
            <a:schemeClr val="tx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B876B7D3-1EC4-489D-B024-443726DFB626}"/>
              </a:ext>
            </a:extLst>
          </p:cNvPr>
          <p:cNvSpPr/>
          <p:nvPr/>
        </p:nvSpPr>
        <p:spPr>
          <a:xfrm rot="960000">
            <a:off x="4397287" y="-27863"/>
            <a:ext cx="1230608" cy="6418539"/>
          </a:xfrm>
          <a:custGeom>
            <a:avLst/>
            <a:gdLst>
              <a:gd name="connsiteX0" fmla="*/ 0 w 1230608"/>
              <a:gd name="connsiteY0" fmla="*/ 352871 h 5344657"/>
              <a:gd name="connsiteX1" fmla="*/ 1230608 w 1230608"/>
              <a:gd name="connsiteY1" fmla="*/ 0 h 5344657"/>
              <a:gd name="connsiteX2" fmla="*/ 1230608 w 1230608"/>
              <a:gd name="connsiteY2" fmla="*/ 4991786 h 5344657"/>
              <a:gd name="connsiteX3" fmla="*/ 0 w 1230608"/>
              <a:gd name="connsiteY3" fmla="*/ 5344657 h 534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0608" h="5344657">
                <a:moveTo>
                  <a:pt x="0" y="352871"/>
                </a:moveTo>
                <a:lnTo>
                  <a:pt x="1230608" y="0"/>
                </a:lnTo>
                <a:lnTo>
                  <a:pt x="1230608" y="4991786"/>
                </a:lnTo>
                <a:lnTo>
                  <a:pt x="0" y="5344657"/>
                </a:ln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FA37CCF-4FA6-48A6-92E0-254666050DED}"/>
              </a:ext>
            </a:extLst>
          </p:cNvPr>
          <p:cNvSpPr/>
          <p:nvPr/>
        </p:nvSpPr>
        <p:spPr>
          <a:xfrm rot="960000">
            <a:off x="5665260" y="-15452"/>
            <a:ext cx="1230608" cy="6398521"/>
          </a:xfrm>
          <a:custGeom>
            <a:avLst/>
            <a:gdLst>
              <a:gd name="connsiteX0" fmla="*/ 0 w 1230608"/>
              <a:gd name="connsiteY0" fmla="*/ 352871 h 5344657"/>
              <a:gd name="connsiteX1" fmla="*/ 1230608 w 1230608"/>
              <a:gd name="connsiteY1" fmla="*/ 0 h 5344657"/>
              <a:gd name="connsiteX2" fmla="*/ 1230608 w 1230608"/>
              <a:gd name="connsiteY2" fmla="*/ 4991786 h 5344657"/>
              <a:gd name="connsiteX3" fmla="*/ 0 w 1230608"/>
              <a:gd name="connsiteY3" fmla="*/ 5344657 h 534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0608" h="5344657">
                <a:moveTo>
                  <a:pt x="0" y="352871"/>
                </a:moveTo>
                <a:lnTo>
                  <a:pt x="1230608" y="0"/>
                </a:lnTo>
                <a:lnTo>
                  <a:pt x="1230608" y="4991786"/>
                </a:lnTo>
                <a:lnTo>
                  <a:pt x="0" y="5344657"/>
                </a:lnTo>
                <a:close/>
              </a:path>
            </a:pathLst>
          </a:custGeom>
          <a:gradFill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lumMod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26B79F49-7A14-4066-BC3D-4F3B736791A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191" y="1309327"/>
            <a:ext cx="462305" cy="462305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804BEFD-2265-4CB2-BEF5-EFEA43B0090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008" y="2083639"/>
            <a:ext cx="561658" cy="56165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210B882-6FAD-42D6-BCC3-2690FE42C24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176" y="2957304"/>
            <a:ext cx="561657" cy="56165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DDF6C066-13B9-46A2-8613-9290F305BFD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360" y="4758683"/>
            <a:ext cx="467121" cy="46712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E0096A2B-F58A-48A1-A0A9-8338A5B7504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942" y="3830968"/>
            <a:ext cx="615707" cy="6157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35DD78-0AB8-4DD7-8C1C-69F641689794}"/>
              </a:ext>
            </a:extLst>
          </p:cNvPr>
          <p:cNvSpPr txBox="1"/>
          <p:nvPr/>
        </p:nvSpPr>
        <p:spPr>
          <a:xfrm>
            <a:off x="2453340" y="1447966"/>
            <a:ext cx="864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13 kg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978F101-52FE-4A5E-A1F7-B51521515CFD}"/>
              </a:ext>
            </a:extLst>
          </p:cNvPr>
          <p:cNvSpPr txBox="1"/>
          <p:nvPr/>
        </p:nvSpPr>
        <p:spPr>
          <a:xfrm>
            <a:off x="2487613" y="2263017"/>
            <a:ext cx="18950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115*83*21 cm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22B72DA-32C4-4EFC-B5C0-7DE93668AF63}"/>
              </a:ext>
            </a:extLst>
          </p:cNvPr>
          <p:cNvSpPr txBox="1"/>
          <p:nvPr/>
        </p:nvSpPr>
        <p:spPr>
          <a:xfrm>
            <a:off x="2524660" y="3147516"/>
            <a:ext cx="12073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15 km/h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CB8CA86-F9B0-4749-8DF3-C988AD12BA14}"/>
              </a:ext>
            </a:extLst>
          </p:cNvPr>
          <p:cNvSpPr txBox="1"/>
          <p:nvPr/>
        </p:nvSpPr>
        <p:spPr>
          <a:xfrm>
            <a:off x="2482388" y="4032013"/>
            <a:ext cx="864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22 kg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EA310B9-CA92-4BFA-ABA2-047B4EF0878B}"/>
              </a:ext>
            </a:extLst>
          </p:cNvPr>
          <p:cNvSpPr txBox="1"/>
          <p:nvPr/>
        </p:nvSpPr>
        <p:spPr>
          <a:xfrm>
            <a:off x="2582228" y="4899149"/>
            <a:ext cx="886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china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AD9233B-4A99-4992-8DC9-BAC108EF8CA6}"/>
              </a:ext>
            </a:extLst>
          </p:cNvPr>
          <p:cNvSpPr txBox="1"/>
          <p:nvPr/>
        </p:nvSpPr>
        <p:spPr>
          <a:xfrm>
            <a:off x="5681464" y="9321"/>
            <a:ext cx="13436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Dolphin 1</a:t>
            </a:r>
          </a:p>
        </p:txBody>
      </p:sp>
    </p:spTree>
    <p:extLst>
      <p:ext uri="{BB962C8B-B14F-4D97-AF65-F5344CB8AC3E}">
        <p14:creationId xmlns:p14="http://schemas.microsoft.com/office/powerpoint/2010/main" val="27250039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95722" y="6351612"/>
            <a:ext cx="861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30/14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53A4BB8A-DB82-42C0-9EB2-47012AC7E6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E793F2A-4540-4A4C-9E54-04A4C9FBA59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8907" y="1213522"/>
            <a:ext cx="4902408" cy="43075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E3FE06C-9701-47BF-B96F-0F0DD8E3FDD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665" y="1391010"/>
            <a:ext cx="4336645" cy="401585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6EE36EE-0028-4629-872A-CE2A4D2A8C14}"/>
              </a:ext>
            </a:extLst>
          </p:cNvPr>
          <p:cNvSpPr txBox="1"/>
          <p:nvPr/>
        </p:nvSpPr>
        <p:spPr>
          <a:xfrm>
            <a:off x="9519762" y="457420"/>
            <a:ext cx="2177199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fa-IR" sz="22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روند نمای پژوهش:</a:t>
            </a:r>
            <a:endParaRPr lang="en-US" sz="22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206310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98413" y="6327052"/>
            <a:ext cx="8531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30/15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279590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53A4BB8A-DB82-42C0-9EB2-47012AC7E6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6EE36EE-0028-4629-872A-CE2A4D2A8C14}"/>
              </a:ext>
            </a:extLst>
          </p:cNvPr>
          <p:cNvSpPr txBox="1"/>
          <p:nvPr/>
        </p:nvSpPr>
        <p:spPr>
          <a:xfrm>
            <a:off x="8552445" y="492142"/>
            <a:ext cx="3236785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استخراج مبسوط ماموریت برای شناور:</a:t>
            </a:r>
            <a:endParaRPr lang="en-US" sz="24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cs typeface="B Titr" panose="00000700000000000000" pitchFamily="2" charset="-78"/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F5940C6F-36CC-4970-9D84-E24FEED253A9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" y="2194582"/>
            <a:ext cx="5501641" cy="31219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4C0B62-BCED-4055-883B-1F53769A52E7}"/>
              </a:ext>
            </a:extLst>
          </p:cNvPr>
          <p:cNvSpPr txBox="1"/>
          <p:nvPr/>
        </p:nvSpPr>
        <p:spPr>
          <a:xfrm>
            <a:off x="6172200" y="850054"/>
            <a:ext cx="5579148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ماموریتی که برای این شناور تعیین شده است بدین صورت است که به محض مشاهده غریق در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فاصله 500متری(بسته به برد رادیوکنترل، برد شناور بیش از این مقدار است) 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فرد ناجی شروع به برداشتن شناور از روی ایستگاه تعبیه شده آن می­کند.پس از به آب اندازی این شناور بایستی با </a:t>
            </a:r>
            <a:r>
              <a:rPr lang="fa-IR" b="1" dirty="0">
                <a:solidFill>
                  <a:schemeClr val="bg1"/>
                </a:solidFill>
                <a:cs typeface="B Titr" panose="00000700000000000000" pitchFamily="2" charset="-78"/>
              </a:rPr>
              <a:t>سرعت </a:t>
            </a:r>
            <a:r>
              <a:rPr lang="en-US" b="1" dirty="0">
                <a:solidFill>
                  <a:schemeClr val="bg1"/>
                </a:solidFill>
                <a:cs typeface="B Titr" panose="00000700000000000000" pitchFamily="2" charset="-78"/>
              </a:rPr>
              <a:t>km/h</a:t>
            </a:r>
            <a:r>
              <a:rPr lang="fa-IR" b="1" dirty="0">
                <a:solidFill>
                  <a:schemeClr val="bg1"/>
                </a:solidFill>
                <a:cs typeface="B Titr" panose="00000700000000000000" pitchFamily="2" charset="-78"/>
              </a:rPr>
              <a:t>20 حرکت نموده 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و خودرا به غریق برساند.غریق با گرفتن شناور خود را به سمت ساحل می­رساند.مطمئناً با وجود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payload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سرعت برگشت کمتر از مقدار ذکر شده فوق خواهد بود که در این لحظه سرعت اهمیت ندارد.مبنای طراحی نیز حالت رفت می­باشد نه برگشت.(البته باید موتور درنظر گرفته شده برای شناور بررسی شود تا توان لازم برای برگرداندن غریق را داشته باشد).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285750" indent="-285750" algn="justLow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چشم انسان تا فاصله چهارکیلومتری خود را می­تواند مشاهده کند.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/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98354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98413" y="6327052"/>
            <a:ext cx="854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30/16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287261" y="6306475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53A4BB8A-DB82-42C0-9EB2-47012AC7E6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6EE36EE-0028-4629-872A-CE2A4D2A8C14}"/>
              </a:ext>
            </a:extLst>
          </p:cNvPr>
          <p:cNvSpPr txBox="1"/>
          <p:nvPr/>
        </p:nvSpPr>
        <p:spPr>
          <a:xfrm>
            <a:off x="10899242" y="492142"/>
            <a:ext cx="88998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جنس:</a:t>
            </a:r>
            <a:endParaRPr lang="en-US" sz="2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cs typeface="B Titr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8378C0-DA6E-476B-83F0-75FC390AE60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963" y="4267318"/>
            <a:ext cx="1827623" cy="10443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B27A34-4D3E-4860-8BF4-3C6B86AADBD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652" y="1491957"/>
            <a:ext cx="3911811" cy="260917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BD68291-6AF6-4B97-9730-D2C730B1A40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336116" y="4330826"/>
            <a:ext cx="1201348" cy="929654"/>
          </a:xfrm>
          <a:prstGeom prst="rect">
            <a:avLst/>
          </a:prstGeom>
        </p:spPr>
      </p:pic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32790574-B74E-44DC-BC1C-B6B43033BE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142481"/>
              </p:ext>
            </p:extLst>
          </p:nvPr>
        </p:nvGraphicFramePr>
        <p:xfrm>
          <a:off x="1800225" y="1457259"/>
          <a:ext cx="5048097" cy="3121340"/>
        </p:xfrm>
        <a:graphic>
          <a:graphicData uri="http://schemas.openxmlformats.org/drawingml/2006/table">
            <a:tbl>
              <a:tblPr rtl="1" firstRow="1" firstCol="1" bandRow="1">
                <a:tableStyleId>{775DCB02-9BB8-47FD-8907-85C794F793BA}</a:tableStyleId>
              </a:tblPr>
              <a:tblGrid>
                <a:gridCol w="1269965">
                  <a:extLst>
                    <a:ext uri="{9D8B030D-6E8A-4147-A177-3AD203B41FA5}">
                      <a16:colId xmlns:a16="http://schemas.microsoft.com/office/drawing/2014/main" val="3878662304"/>
                    </a:ext>
                  </a:extLst>
                </a:gridCol>
                <a:gridCol w="1230802">
                  <a:extLst>
                    <a:ext uri="{9D8B030D-6E8A-4147-A177-3AD203B41FA5}">
                      <a16:colId xmlns:a16="http://schemas.microsoft.com/office/drawing/2014/main" val="1695509445"/>
                    </a:ext>
                  </a:extLst>
                </a:gridCol>
                <a:gridCol w="2547330">
                  <a:extLst>
                    <a:ext uri="{9D8B030D-6E8A-4147-A177-3AD203B41FA5}">
                      <a16:colId xmlns:a16="http://schemas.microsoft.com/office/drawing/2014/main" val="2115645266"/>
                    </a:ext>
                  </a:extLst>
                </a:gridCol>
              </a:tblGrid>
              <a:tr h="559882"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HDPE Property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43527"/>
                  </a:ext>
                </a:extLst>
              </a:tr>
              <a:tr h="714969"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650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MPa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Tensile modulus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781799"/>
                  </a:ext>
                </a:extLst>
              </a:tr>
              <a:tr h="364066"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MPa</a:t>
                      </a:r>
                      <a:endParaRPr lang="en-US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Yield stress</a:t>
                      </a:r>
                      <a:endParaRPr lang="en-US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955714"/>
                  </a:ext>
                </a:extLst>
              </a:tr>
              <a:tr h="364066"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57200" algn="l" rtl="0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Yield strain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63054689"/>
                  </a:ext>
                </a:extLst>
              </a:tr>
              <a:tr h="754291"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&gt;1000</a:t>
                      </a:r>
                      <a:endParaRPr lang="en-US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57200" algn="l" rtl="0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Elongation at break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46678695"/>
                  </a:ext>
                </a:extLst>
              </a:tr>
              <a:tr h="364066"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0.94</a:t>
                      </a:r>
                      <a:endParaRPr lang="en-US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57200" algn="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g/cm</a:t>
                      </a:r>
                      <a:r>
                        <a:rPr lang="en-US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Density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38137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5010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93771" y="6327052"/>
            <a:ext cx="862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30/17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53A4BB8A-DB82-42C0-9EB2-47012AC7E6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6EE36EE-0028-4629-872A-CE2A4D2A8C14}"/>
              </a:ext>
            </a:extLst>
          </p:cNvPr>
          <p:cNvSpPr txBox="1"/>
          <p:nvPr/>
        </p:nvSpPr>
        <p:spPr>
          <a:xfrm>
            <a:off x="9478434" y="340280"/>
            <a:ext cx="2629246" cy="369332"/>
          </a:xfrm>
          <a:prstGeom prst="rect">
            <a:avLst/>
          </a:prstGeom>
          <a:solidFill>
            <a:schemeClr val="accent3">
              <a:alpha val="41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تعیین ابعاد وانتخاب شکل بدنه:</a:t>
            </a:r>
            <a:endParaRPr lang="en-US" sz="24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4C0B62-BCED-4055-883B-1F53769A52E7}"/>
              </a:ext>
            </a:extLst>
          </p:cNvPr>
          <p:cNvSpPr txBox="1"/>
          <p:nvPr/>
        </p:nvSpPr>
        <p:spPr>
          <a:xfrm>
            <a:off x="10120092" y="765845"/>
            <a:ext cx="1987588" cy="1286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استخراج خطوط بدنه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مدلسازی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  <a:cs typeface="B Nazanin" panose="00000400000000000000" pitchFamily="2" charset="-78"/>
              </a:rPr>
              <a:t>render</a:t>
            </a: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E372BEA4-1D37-4408-AA0F-84DC4D40A496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046" y="168931"/>
            <a:ext cx="3612908" cy="1979931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A536B43A-C892-45A3-BE70-813B34948B67}"/>
              </a:ext>
            </a:extLst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046" y="4073919"/>
            <a:ext cx="3570835" cy="1858604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FB86547-A09E-4B28-BC1E-1D52B467FB53}"/>
              </a:ext>
            </a:extLst>
          </p:cNvPr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046" y="2323972"/>
            <a:ext cx="3570835" cy="160542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88C6EF7-8381-4504-834B-420BB387DC17}"/>
              </a:ext>
            </a:extLst>
          </p:cNvPr>
          <p:cNvGrpSpPr/>
          <p:nvPr/>
        </p:nvGrpSpPr>
        <p:grpSpPr>
          <a:xfrm>
            <a:off x="5440019" y="139464"/>
            <a:ext cx="3846221" cy="5868823"/>
            <a:chOff x="5440019" y="139464"/>
            <a:chExt cx="3846221" cy="5868823"/>
          </a:xfrm>
        </p:grpSpPr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2D1975C6-7BDE-4DA7-B701-346F7F33C063}"/>
                </a:ext>
              </a:extLst>
            </p:cNvPr>
            <p:cNvPicPr/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40019" y="139464"/>
              <a:ext cx="3846221" cy="1912567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4FF24B2A-2585-478C-A2F8-9191B3F8CF80}"/>
                </a:ext>
              </a:extLst>
            </p:cNvPr>
            <p:cNvPicPr/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0178" y="2218195"/>
              <a:ext cx="3836061" cy="1758335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5965F810-C98F-4BA3-BD47-9231584B553B}"/>
                </a:ext>
              </a:extLst>
            </p:cNvPr>
            <p:cNvPicPr/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40020" y="4095725"/>
              <a:ext cx="3801652" cy="19125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264221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96737" y="6316893"/>
            <a:ext cx="861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30/18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53A4BB8A-DB82-42C0-9EB2-47012AC7E6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6EE36EE-0028-4629-872A-CE2A4D2A8C14}"/>
              </a:ext>
            </a:extLst>
          </p:cNvPr>
          <p:cNvSpPr txBox="1"/>
          <p:nvPr/>
        </p:nvSpPr>
        <p:spPr>
          <a:xfrm>
            <a:off x="8476557" y="221462"/>
            <a:ext cx="3631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باید نکات زیر در چیدمان اجزا رعایت شود:</a:t>
            </a:r>
            <a:endParaRPr lang="en-US" sz="24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cs typeface="B Titr" panose="000007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D228902-3DA8-447B-8973-F4A6D64FE682}"/>
              </a:ext>
            </a:extLst>
          </p:cNvPr>
          <p:cNvSpPr/>
          <p:nvPr/>
        </p:nvSpPr>
        <p:spPr>
          <a:xfrm>
            <a:off x="10034746" y="1564995"/>
            <a:ext cx="1877437" cy="39940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r" rtl="1">
              <a:lnSpc>
                <a:spcPct val="107000"/>
              </a:lnSpc>
              <a:spcAft>
                <a:spcPts val="1200"/>
              </a:spcAft>
            </a:pP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TCB=TCG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EF20B36-878B-401C-AF9A-4734F0C44C86}"/>
              </a:ext>
            </a:extLst>
          </p:cNvPr>
          <p:cNvSpPr/>
          <p:nvPr/>
        </p:nvSpPr>
        <p:spPr>
          <a:xfrm>
            <a:off x="10034746" y="2148507"/>
            <a:ext cx="1877437" cy="39940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r" rtl="1">
              <a:lnSpc>
                <a:spcPct val="107000"/>
              </a:lnSpc>
              <a:spcAft>
                <a:spcPts val="1200"/>
              </a:spcAft>
            </a:pP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KM&gt;KG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770CE95-1001-4088-BAB8-D1BC0C4588D9}"/>
                  </a:ext>
                </a:extLst>
              </p:cNvPr>
              <p:cNvSpPr txBox="1"/>
              <p:nvPr/>
            </p:nvSpPr>
            <p:spPr>
              <a:xfrm>
                <a:off x="10045309" y="2779075"/>
                <a:ext cx="1866874" cy="369332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𝜮</m:t>
                      </m:r>
                      <m:r>
                        <a:rPr lang="en-US" sz="24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𝐦</m:t>
                      </m:r>
                      <m:r>
                        <a:rPr lang="en-US" sz="24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</m:oMath>
                  </m:oMathPara>
                </a14:m>
                <a:endParaRPr lang="en-US" sz="24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770CE95-1001-4088-BAB8-D1BC0C4588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5309" y="2779075"/>
                <a:ext cx="1866874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 3">
            <a:extLst>
              <a:ext uri="{FF2B5EF4-FFF2-40B4-BE49-F238E27FC236}">
                <a16:creationId xmlns:a16="http://schemas.microsoft.com/office/drawing/2014/main" id="{EA0FAD4E-802B-46A5-8957-966DBD80F9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447" y="561191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BB8F405-DE1D-445A-92F2-F11FE877645D}"/>
                  </a:ext>
                </a:extLst>
              </p:cNvPr>
              <p:cNvSpPr txBox="1"/>
              <p:nvPr/>
            </p:nvSpPr>
            <p:spPr>
              <a:xfrm>
                <a:off x="786138" y="1811171"/>
                <a:ext cx="1347035" cy="674672"/>
              </a:xfrm>
              <a:prstGeom prst="rect">
                <a:avLst/>
              </a:prstGeom>
              <a:ln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undOvr"/>
                              <m:subHide m:val="on"/>
                              <m:supHide m:val="on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limLoc m:val="undOvr"/>
                              <m:subHide m:val="on"/>
                              <m:supHide m:val="on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BB8F405-DE1D-445A-92F2-F11FE8776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138" y="1811171"/>
                <a:ext cx="1347035" cy="67467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6977CD43-D2E9-40B3-A5BE-337A038820B0}"/>
                  </a:ext>
                </a:extLst>
              </p:cNvPr>
              <p:cNvSpPr/>
              <p:nvPr/>
            </p:nvSpPr>
            <p:spPr>
              <a:xfrm>
                <a:off x="786138" y="2629704"/>
                <a:ext cx="1352101" cy="674672"/>
              </a:xfrm>
              <a:prstGeom prst="rect">
                <a:avLst/>
              </a:prstGeom>
              <a:ln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6977CD43-D2E9-40B3-A5BE-337A038820B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138" y="2629704"/>
                <a:ext cx="1352101" cy="67467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FCC78277-8BE4-405C-BF90-C8D29D13FB48}"/>
                  </a:ext>
                </a:extLst>
              </p:cNvPr>
              <p:cNvSpPr/>
              <p:nvPr/>
            </p:nvSpPr>
            <p:spPr>
              <a:xfrm>
                <a:off x="786138" y="3517052"/>
                <a:ext cx="1347035" cy="674672"/>
              </a:xfrm>
              <a:prstGeom prst="rect">
                <a:avLst/>
              </a:prstGeom>
              <a:ln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FCC78277-8BE4-405C-BF90-C8D29D13FB4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138" y="3517052"/>
                <a:ext cx="1347035" cy="67467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3353C937-B593-481A-B918-0CC1B61BE0B4}"/>
              </a:ext>
            </a:extLst>
          </p:cNvPr>
          <p:cNvSpPr txBox="1"/>
          <p:nvPr/>
        </p:nvSpPr>
        <p:spPr>
          <a:xfrm>
            <a:off x="9982199" y="708608"/>
            <a:ext cx="1967227" cy="7287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 algn="r" rtl="1">
              <a:lnSpc>
                <a:spcPct val="107000"/>
              </a:lnSpc>
              <a:spcAft>
                <a:spcPts val="1200"/>
              </a:spcAft>
            </a:pP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LCB=LCG @ 6.5deg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9862E1-82ED-49B9-8DE4-7629D345413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727194" y="635714"/>
            <a:ext cx="5599947" cy="52180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495396-AF2E-4122-B96A-4A0F6BE2497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88455" y="5388926"/>
            <a:ext cx="2680716" cy="46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505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AA9E69A-80A7-4ABC-A223-ED20BABC23AA}"/>
              </a:ext>
            </a:extLst>
          </p:cNvPr>
          <p:cNvSpPr/>
          <p:nvPr/>
        </p:nvSpPr>
        <p:spPr>
          <a:xfrm rot="18836379">
            <a:off x="5815199" y="-262176"/>
            <a:ext cx="6655466" cy="831421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</a:schemeClr>
          </a:solidFill>
          <a:ln>
            <a:noFill/>
          </a:ln>
          <a:effectLst>
            <a:outerShdw blurRad="101600" dist="508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56FCA50-6DBF-467D-923F-3C8B12A8AEEA}"/>
              </a:ext>
            </a:extLst>
          </p:cNvPr>
          <p:cNvGrpSpPr/>
          <p:nvPr/>
        </p:nvGrpSpPr>
        <p:grpSpPr>
          <a:xfrm>
            <a:off x="8029442" y="-2740429"/>
            <a:ext cx="6195793" cy="9922824"/>
            <a:chOff x="8029442" y="-2740429"/>
            <a:chExt cx="6195793" cy="9922824"/>
          </a:xfrm>
          <a:blipFill dpi="0" rotWithShape="1">
            <a:blip r:embed="rId2"/>
            <a:srcRect/>
            <a:stretch>
              <a:fillRect l="-17000" t="22000" r="22000"/>
            </a:stretch>
          </a:blipFill>
          <a:effectLst>
            <a:outerShdw blurRad="101600" dist="50800" algn="ctr" rotWithShape="0">
              <a:srgbClr val="000000">
                <a:alpha val="43137"/>
              </a:srgbClr>
            </a:outerShdw>
          </a:effectLst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735F9178-DAAC-49F9-A7C5-6909CBCAC624}"/>
                </a:ext>
              </a:extLst>
            </p:cNvPr>
            <p:cNvSpPr/>
            <p:nvPr/>
          </p:nvSpPr>
          <p:spPr>
            <a:xfrm rot="18835396">
              <a:off x="5144189" y="1573953"/>
              <a:ext cx="9868817" cy="12400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7F7749F3-7149-457C-B36F-C7D4FA453252}"/>
                </a:ext>
              </a:extLst>
            </p:cNvPr>
            <p:cNvSpPr/>
            <p:nvPr/>
          </p:nvSpPr>
          <p:spPr>
            <a:xfrm rot="18834681">
              <a:off x="3659653" y="1832277"/>
              <a:ext cx="9570999" cy="83142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EC8D4510-61C2-4604-A94C-BBD64AFD1954}"/>
                </a:ext>
              </a:extLst>
            </p:cNvPr>
            <p:cNvSpPr/>
            <p:nvPr/>
          </p:nvSpPr>
          <p:spPr>
            <a:xfrm rot="18822445">
              <a:off x="6992667" y="1573952"/>
              <a:ext cx="9868817" cy="124005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E71DD0CF-7F0B-4038-AE03-554293CFA349}"/>
                </a:ext>
              </a:extLst>
            </p:cNvPr>
            <p:cNvSpPr/>
            <p:nvPr/>
          </p:nvSpPr>
          <p:spPr>
            <a:xfrm rot="18785520">
              <a:off x="8703225" y="1660385"/>
              <a:ext cx="9868817" cy="117520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836D95E8-3CC6-48A9-A931-60AF9D5DCE82}"/>
              </a:ext>
            </a:extLst>
          </p:cNvPr>
          <p:cNvSpPr/>
          <p:nvPr/>
        </p:nvSpPr>
        <p:spPr>
          <a:xfrm rot="10800000">
            <a:off x="8408892" y="-491898"/>
            <a:ext cx="3791219" cy="645432"/>
          </a:xfrm>
          <a:prstGeom prst="rect">
            <a:avLst/>
          </a:prstGeom>
          <a:gradFill>
            <a:gsLst>
              <a:gs pos="10000">
                <a:srgbClr val="1F5359"/>
              </a:gs>
              <a:gs pos="100000">
                <a:schemeClr val="bg2">
                  <a:shade val="96000"/>
                  <a:hueMod val="88000"/>
                  <a:satMod val="220000"/>
                  <a:lumMod val="82000"/>
                </a:schemeClr>
              </a:gs>
            </a:gsLst>
            <a:lin ang="612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39DC6B4-7F38-4297-9A81-4B3F07D17745}"/>
              </a:ext>
            </a:extLst>
          </p:cNvPr>
          <p:cNvSpPr/>
          <p:nvPr/>
        </p:nvSpPr>
        <p:spPr>
          <a:xfrm rot="16200000">
            <a:off x="9627411" y="1806651"/>
            <a:ext cx="5477933" cy="645432"/>
          </a:xfrm>
          <a:prstGeom prst="rect">
            <a:avLst/>
          </a:prstGeom>
          <a:gradFill>
            <a:gsLst>
              <a:gs pos="10000">
                <a:srgbClr val="133F4B"/>
              </a:gs>
              <a:gs pos="100000">
                <a:schemeClr val="bg2">
                  <a:shade val="96000"/>
                  <a:hueMod val="88000"/>
                  <a:satMod val="220000"/>
                  <a:lumMod val="82000"/>
                </a:schemeClr>
              </a:gs>
            </a:gsLst>
            <a:lin ang="612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09A97CD-5836-4A23-BBE1-6371573F3B4E}"/>
              </a:ext>
            </a:extLst>
          </p:cNvPr>
          <p:cNvSpPr txBox="1"/>
          <p:nvPr/>
        </p:nvSpPr>
        <p:spPr>
          <a:xfrm>
            <a:off x="8140700" y="1794933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9176038-003A-4B63-A0A1-4FE9A9477DB3}"/>
              </a:ext>
            </a:extLst>
          </p:cNvPr>
          <p:cNvSpPr txBox="1"/>
          <p:nvPr/>
        </p:nvSpPr>
        <p:spPr>
          <a:xfrm>
            <a:off x="592414" y="925358"/>
            <a:ext cx="4902329" cy="1107996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75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 rtl="1"/>
            <a:r>
              <a:rPr lang="fa-IR" sz="6600" dirty="0">
                <a:latin typeface="IranNastaliq" panose="02020505000000020003" pitchFamily="18" charset="0"/>
                <a:cs typeface="IranNastaliq" panose="02020505000000020003" pitchFamily="18" charset="0"/>
              </a:rPr>
              <a:t>طراحی مفهومی شناور نجات غریق</a:t>
            </a:r>
            <a:endParaRPr lang="en-US" sz="66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87E8777-2061-4824-B1A7-3624045AC04B}"/>
              </a:ext>
            </a:extLst>
          </p:cNvPr>
          <p:cNvSpPr txBox="1"/>
          <p:nvPr/>
        </p:nvSpPr>
        <p:spPr>
          <a:xfrm>
            <a:off x="1291536" y="3301018"/>
            <a:ext cx="3658441" cy="40011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65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توسط:</a:t>
            </a:r>
            <a:r>
              <a:rPr lang="en-US" sz="2000" b="1" dirty="0">
                <a:cs typeface="B Nazanin" panose="00000400000000000000" pitchFamily="2" charset="-78"/>
              </a:rPr>
              <a:t> </a:t>
            </a:r>
            <a:r>
              <a:rPr lang="fa-IR" sz="2000" b="1" dirty="0">
                <a:cs typeface="B Nazanin" panose="00000400000000000000" pitchFamily="2" charset="-78"/>
              </a:rPr>
              <a:t>سید روح اله حسینی دریاکناری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95CA26-AC6F-4F93-982A-2AE61F096132}"/>
              </a:ext>
            </a:extLst>
          </p:cNvPr>
          <p:cNvSpPr txBox="1"/>
          <p:nvPr/>
        </p:nvSpPr>
        <p:spPr>
          <a:xfrm>
            <a:off x="1647876" y="3884621"/>
            <a:ext cx="3156342" cy="40011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65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استاد راهنما:دکترعبدالرضا کبیری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7216CE-D5A8-437B-BE43-BF6B8B6B58CE}"/>
              </a:ext>
            </a:extLst>
          </p:cNvPr>
          <p:cNvSpPr txBox="1"/>
          <p:nvPr/>
        </p:nvSpPr>
        <p:spPr>
          <a:xfrm>
            <a:off x="1887478" y="4468224"/>
            <a:ext cx="2790020" cy="40011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65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استاد ناظر:دکترمحمد مونسان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3BB700B-3580-4854-A4D5-2D210E1E8C83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35" b="92866" l="1646" r="96143">
                        <a14:foregroundMark x1="92662" y1="9339" x2="92662" y2="9339"/>
                        <a14:foregroundMark x1="96190" y1="5577" x2="96190" y2="5577"/>
                        <a14:foregroundMark x1="50847" y1="24773" x2="50847" y2="24773"/>
                        <a14:foregroundMark x1="49812" y1="63424" x2="49812" y2="63424"/>
                        <a14:foregroundMark x1="50141" y1="92996" x2="50141" y2="92996"/>
                        <a14:foregroundMark x1="1646" y1="2335" x2="1646" y2="23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383957" y="1384068"/>
            <a:ext cx="458970" cy="16644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EA0B079-DBCF-4EEA-9CD7-8463846078DD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35" b="92866" l="1646" r="96143">
                        <a14:foregroundMark x1="92662" y1="9339" x2="92662" y2="9339"/>
                        <a14:foregroundMark x1="96190" y1="5577" x2="96190" y2="5577"/>
                        <a14:foregroundMark x1="50847" y1="24773" x2="50847" y2="24773"/>
                        <a14:foregroundMark x1="49812" y1="63424" x2="49812" y2="63424"/>
                        <a14:foregroundMark x1="50141" y1="92996" x2="50141" y2="92996"/>
                        <a14:foregroundMark x1="1646" y1="2335" x2="1646" y2="23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888885" y="1425056"/>
            <a:ext cx="449050" cy="162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4937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700">
        <p159:morph option="byObject"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18205" y="6331838"/>
            <a:ext cx="827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30/19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53A4BB8A-DB82-42C0-9EB2-47012AC7E6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20E226B2-A84E-40D6-B5D9-F6592B3B02FF}"/>
                  </a:ext>
                </a:extLst>
              </p:cNvPr>
              <p:cNvSpPr/>
              <p:nvPr/>
            </p:nvSpPr>
            <p:spPr>
              <a:xfrm>
                <a:off x="2271713" y="252424"/>
                <a:ext cx="9658350" cy="2082045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Low" rtl="1"/>
                <a:r>
                  <a:rPr lang="fa-IR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قانون ارشمیدس و کاهش وزن در آب:</a:t>
                </a:r>
              </a:p>
              <a:p>
                <a:pPr algn="justLow" rtl="1"/>
                <a:r>
                  <a:rPr lang="fa-IR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این قانون بیان می­دارد که:«هرگاه جسمی بطور کامل یا قسمتی از آن در داخل آب قرار گیرد،به اندازه وزن آب جابجا شده،نیروی رو به بالا بر جسم وارد می­شود».این نیروی رو به بالا که نیروی ارشمیدس(یا در اصطلاح مهندسی دریایی،نیروی بویانسی)نامیده می­شود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.</a:t>
                </a:r>
              </a:p>
              <a:p>
                <a:pPr algn="ctr" rtl="1">
                  <a:lnSpc>
                    <a:spcPct val="150000"/>
                  </a:lnSpc>
                </a:pPr>
                <a:r>
                  <a:rPr lang="fa-IR" b="1" dirty="0">
                    <a:solidFill>
                      <a:schemeClr val="bg1"/>
                    </a:solidFill>
                    <a:cs typeface="B Zar" panose="00000400000000000000" pitchFamily="2" charset="-78"/>
                  </a:rPr>
                  <a:t>نیروی بویانسی-وزن خشک=وزن تر</a:t>
                </a:r>
                <a:endParaRPr lang="en-US" b="1" dirty="0">
                  <a:solidFill>
                    <a:schemeClr val="bg1"/>
                  </a:solidFill>
                  <a:cs typeface="B Zar" panose="00000400000000000000" pitchFamily="2" charset="-78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b="1" dirty="0">
                    <a:solidFill>
                      <a:schemeClr val="bg1"/>
                    </a:solidFill>
                    <a:cs typeface="+mj-cs"/>
                  </a:rPr>
                  <a:t>B= </a:t>
                </a:r>
                <a14:m>
                  <m:oMath xmlns:m="http://schemas.openxmlformats.org/officeDocument/2006/math">
                    <m:r>
                      <a:rPr lang="fa-IR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+mj-cs"/>
                      </a:rPr>
                      <m:t>𝝆</m:t>
                    </m:r>
                    <m:r>
                      <a:rPr lang="fa-IR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+mj-cs"/>
                      </a:rPr>
                      <m:t>̥</m:t>
                    </m:r>
                  </m:oMath>
                </a14:m>
                <a:r>
                  <a:rPr lang="en-US" b="1" dirty="0">
                    <a:solidFill>
                      <a:schemeClr val="bg1"/>
                    </a:solidFill>
                    <a:cs typeface="+mj-cs"/>
                  </a:rPr>
                  <a:t>.</a:t>
                </a:r>
                <a:r>
                  <a:rPr lang="en-US" b="1" dirty="0" err="1">
                    <a:solidFill>
                      <a:schemeClr val="bg1"/>
                    </a:solidFill>
                    <a:cs typeface="+mj-cs"/>
                  </a:rPr>
                  <a:t>V.g</a:t>
                </a:r>
                <a:endParaRPr lang="en-US" b="1" dirty="0">
                  <a:solidFill>
                    <a:schemeClr val="bg1"/>
                  </a:solidFill>
                  <a:cs typeface="+mj-cs"/>
                </a:endParaRPr>
              </a:p>
              <a:p>
                <a:pPr algn="justLow" rtl="1"/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20E226B2-A84E-40D6-B5D9-F6592B3B02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1713" y="252424"/>
                <a:ext cx="9658350" cy="2082045"/>
              </a:xfrm>
              <a:prstGeom prst="rect">
                <a:avLst/>
              </a:prstGeom>
              <a:blipFill>
                <a:blip r:embed="rId11"/>
                <a:stretch>
                  <a:fillRect l="-879" t="-285" r="-1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5" name="Picture 54">
            <a:extLst>
              <a:ext uri="{FF2B5EF4-FFF2-40B4-BE49-F238E27FC236}">
                <a16:creationId xmlns:a16="http://schemas.microsoft.com/office/drawing/2014/main" id="{4152AA67-A697-486A-9A3E-6F1C32429387}"/>
              </a:ext>
            </a:extLst>
          </p:cNvPr>
          <p:cNvPicPr/>
          <p:nvPr/>
        </p:nvPicPr>
        <p:blipFill>
          <a:blip r:embed="rId12"/>
          <a:stretch>
            <a:fillRect/>
          </a:stretch>
        </p:blipFill>
        <p:spPr>
          <a:xfrm>
            <a:off x="4359830" y="2468660"/>
            <a:ext cx="5399405" cy="29216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2945472-ED36-4144-81B3-3A5391197417}"/>
              </a:ext>
            </a:extLst>
          </p:cNvPr>
          <p:cNvSpPr/>
          <p:nvPr/>
        </p:nvSpPr>
        <p:spPr>
          <a:xfrm>
            <a:off x="5078090" y="5358639"/>
            <a:ext cx="41681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مشاهده کاهش وزن جسم در داخل آب به کمک نیروسنج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7869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98969" y="6327052"/>
            <a:ext cx="8467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30/20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53A4BB8A-DB82-42C0-9EB2-47012AC7E6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D3E2724-21B5-4BCD-B7B2-A242F1727B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829642"/>
              </p:ext>
            </p:extLst>
          </p:nvPr>
        </p:nvGraphicFramePr>
        <p:xfrm>
          <a:off x="8866856" y="3015543"/>
          <a:ext cx="3176270" cy="1555750"/>
        </p:xfrm>
        <a:graphic>
          <a:graphicData uri="http://schemas.openxmlformats.org/drawingml/2006/table">
            <a:tbl>
              <a:tblPr rtl="1" firstRow="1" firstCol="1" bandRow="1"/>
              <a:tblGrid>
                <a:gridCol w="1588135">
                  <a:extLst>
                    <a:ext uri="{9D8B030D-6E8A-4147-A177-3AD203B41FA5}">
                      <a16:colId xmlns:a16="http://schemas.microsoft.com/office/drawing/2014/main" val="274050532"/>
                    </a:ext>
                  </a:extLst>
                </a:gridCol>
                <a:gridCol w="1588135">
                  <a:extLst>
                    <a:ext uri="{9D8B030D-6E8A-4147-A177-3AD203B41FA5}">
                      <a16:colId xmlns:a16="http://schemas.microsoft.com/office/drawing/2014/main" val="3720245249"/>
                    </a:ext>
                  </a:extLst>
                </a:gridCol>
              </a:tblGrid>
              <a:tr h="311785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قد</a:t>
                      </a:r>
                      <a:endParaRPr lang="en-US" sz="13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1.8 متر</a:t>
                      </a:r>
                      <a:endParaRPr lang="en-US" sz="13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0635157"/>
                  </a:ext>
                </a:extLst>
              </a:tr>
              <a:tr h="311785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عرض سینه</a:t>
                      </a:r>
                      <a:endParaRPr lang="en-US" sz="13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0.3 متر</a:t>
                      </a:r>
                      <a:endParaRPr lang="en-US" sz="13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471885"/>
                  </a:ext>
                </a:extLst>
              </a:tr>
              <a:tr h="308610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طول دست</a:t>
                      </a:r>
                      <a:endParaRPr lang="en-US" sz="13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0.61 متر</a:t>
                      </a:r>
                      <a:endParaRPr lang="en-US" sz="13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474301"/>
                  </a:ext>
                </a:extLst>
              </a:tr>
              <a:tr h="311785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عرض کمر</a:t>
                      </a:r>
                      <a:endParaRPr lang="en-US" sz="13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0.3 متر</a:t>
                      </a:r>
                      <a:endParaRPr lang="en-US" sz="13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6190086"/>
                  </a:ext>
                </a:extLst>
              </a:tr>
              <a:tr h="311785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وزن</a:t>
                      </a:r>
                      <a:endParaRPr lang="en-US" sz="13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75 کیلوگرم</a:t>
                      </a:r>
                      <a:endParaRPr lang="en-US" sz="13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0294575"/>
                  </a:ext>
                </a:extLst>
              </a:tr>
            </a:tbl>
          </a:graphicData>
        </a:graphic>
      </p:graphicFrame>
      <p:pic>
        <p:nvPicPr>
          <p:cNvPr id="49" name="Picture 48">
            <a:extLst>
              <a:ext uri="{FF2B5EF4-FFF2-40B4-BE49-F238E27FC236}">
                <a16:creationId xmlns:a16="http://schemas.microsoft.com/office/drawing/2014/main" id="{4B51B431-7624-4875-A51E-4F35CC84D310}"/>
              </a:ext>
            </a:extLst>
          </p:cNvPr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1" y="71135"/>
            <a:ext cx="5807716" cy="3840167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C216A8B-801C-456B-8EE3-3A8B8447451F}"/>
              </a:ext>
            </a:extLst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757" y="1589404"/>
            <a:ext cx="5547967" cy="387793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A51F965C-DF54-425E-84F6-55B43CBEEF09}"/>
                  </a:ext>
                </a:extLst>
              </p:cNvPr>
              <p:cNvSpPr/>
              <p:nvPr/>
            </p:nvSpPr>
            <p:spPr>
              <a:xfrm>
                <a:off x="8809705" y="4743220"/>
                <a:ext cx="3620419" cy="685059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indent="457200" rtl="1">
                  <a:lnSpc>
                    <a:spcPct val="107000"/>
                  </a:lnSpc>
                </a:pPr>
                <a:r>
                  <a:rPr lang="fa-IR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نیروی بویانسی-وزن خشک=وزن تر</a:t>
                </a:r>
                <a:endParaRPr lang="en-US" sz="16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endParaRPr>
              </a:p>
              <a:p>
                <a:pPr indent="457200" rtl="1">
                  <a:lnSpc>
                    <a:spcPct val="107000"/>
                  </a:lnSpc>
                  <a:spcAft>
                    <a:spcPts val="1200"/>
                  </a:spcAft>
                </a:pPr>
                <a:r>
                  <a:rPr lang="fa-IR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44.25=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1600" b="1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</m:ctrlPr>
                      </m:dPr>
                      <m:e>
                        <m:r>
                          <a:rPr lang="en-US" sz="1600" b="1" i="1" smtClean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𝟎</m:t>
                        </m:r>
                        <m:r>
                          <a:rPr lang="en-US" sz="1600" b="1" i="1" smtClean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.</m:t>
                        </m:r>
                        <m:r>
                          <a:rPr lang="en-US" sz="1600" b="1" i="1" smtClean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𝟎𝟑</m:t>
                        </m:r>
                        <m:r>
                          <a:rPr lang="en-US" sz="1600" b="1" i="1" smtClean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×</m:t>
                        </m:r>
                        <m:r>
                          <a:rPr lang="en-US" sz="1600" b="1" i="1" smtClean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𝟏𝟎𝟐𝟓</m:t>
                        </m:r>
                      </m:e>
                    </m:d>
                  </m:oMath>
                </a14:m>
                <a:r>
                  <a:rPr lang="fa-IR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-75=وزن تر</a:t>
                </a:r>
                <a:endParaRPr lang="en-US" sz="16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A51F965C-DF54-425E-84F6-55B43CBEEF0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9705" y="4743220"/>
                <a:ext cx="3620419" cy="68505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8A946A02-2AD6-43AF-84A3-95A5446ACBAA}"/>
              </a:ext>
            </a:extLst>
          </p:cNvPr>
          <p:cNvSpPr txBox="1"/>
          <p:nvPr/>
        </p:nvSpPr>
        <p:spPr>
          <a:xfrm>
            <a:off x="9933867" y="215859"/>
            <a:ext cx="2077813" cy="36933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a-IR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محاسبه وزن تر انسان:</a:t>
            </a:r>
            <a:endParaRPr lang="en-US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194718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05381" y="6327052"/>
            <a:ext cx="840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30/21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53A4BB8A-DB82-42C0-9EB2-47012AC7E6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EE86FAF-DA9F-4CFF-A48A-1F240FF0028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66333" y="1843914"/>
            <a:ext cx="1408298" cy="243861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5259D3-707E-4BCB-AD89-51C93D8D5DC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73613" y="100965"/>
            <a:ext cx="5773841" cy="50187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40AE05-77C4-48E2-844E-B431F56BB2D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73614" y="5188032"/>
            <a:ext cx="2746536" cy="48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702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89764" y="6342595"/>
            <a:ext cx="8707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30/22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327052"/>
            <a:ext cx="667405" cy="324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53A4BB8A-DB82-42C0-9EB2-47012AC7E6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85741F1-BCFF-4F0C-8C4C-506DEE34F1DA}"/>
              </a:ext>
            </a:extLst>
          </p:cNvPr>
          <p:cNvSpPr/>
          <p:nvPr/>
        </p:nvSpPr>
        <p:spPr>
          <a:xfrm>
            <a:off x="9896475" y="353809"/>
            <a:ext cx="2115206" cy="35580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 algn="r" fontAlgn="base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ts val="1300"/>
            </a:pPr>
            <a:r>
              <a:rPr lang="fa-IR" sz="1600" b="1" kern="0" dirty="0">
                <a:solidFill>
                  <a:schemeClr val="bg1"/>
                </a:solidFill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تحلیل سازه­ای شناور</a:t>
            </a:r>
            <a:endParaRPr lang="en-US" sz="1600" b="1" u="none" strike="noStrike" kern="0" spc="0" dirty="0">
              <a:ln>
                <a:noFill/>
              </a:ln>
              <a:solidFill>
                <a:schemeClr val="bg1"/>
              </a:solidFill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C84934-3823-4628-97E5-3027BE2B3A98}"/>
              </a:ext>
            </a:extLst>
          </p:cNvPr>
          <p:cNvSpPr txBox="1"/>
          <p:nvPr/>
        </p:nvSpPr>
        <p:spPr>
          <a:xfrm>
            <a:off x="10323398" y="1062037"/>
            <a:ext cx="1688283" cy="33636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</a:rPr>
              <a:t>Part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</a:rPr>
              <a:t>property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</a:rPr>
              <a:t>Assembly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</a:rPr>
              <a:t>Step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</a:rPr>
              <a:t>Interaction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</a:rPr>
              <a:t>Load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</a:rPr>
              <a:t>Mesh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</a:rPr>
              <a:t>Job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CDD09471-9F8A-483A-9066-23D1B845A209}"/>
              </a:ext>
            </a:extLst>
          </p:cNvPr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26" r="15603"/>
          <a:stretch/>
        </p:blipFill>
        <p:spPr>
          <a:xfrm>
            <a:off x="1138239" y="274017"/>
            <a:ext cx="2990440" cy="25739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55A0216-DC05-4B97-AFC5-CBE8511BABA3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6041" b="99147" l="3265" r="51203">
                        <a14:foregroundMark x1="50515" y1="52560" x2="50515" y2="52560"/>
                        <a14:foregroundMark x1="34708" y1="17918" x2="34708" y2="17918"/>
                        <a14:foregroundMark x1="27320" y1="16212" x2="27320" y2="16212"/>
                        <a14:foregroundMark x1="4725" y1="52730" x2="4725" y2="52730"/>
                        <a14:foregroundMark x1="7045" y1="61945" x2="7045" y2="61945"/>
                        <a14:foregroundMark x1="4725" y1="58191" x2="4725" y2="58191"/>
                        <a14:foregroundMark x1="29467" y1="74232" x2="25859" y2="85666"/>
                        <a14:foregroundMark x1="25859" y1="85666" x2="30241" y2="97952"/>
                        <a14:foregroundMark x1="30241" y1="97952" x2="42010" y2="99488"/>
                        <a14:foregroundMark x1="42010" y1="99488" x2="47165" y2="90785"/>
                        <a14:foregroundMark x1="47165" y1="90785" x2="50344" y2="63481"/>
                        <a14:foregroundMark x1="50344" y1="63481" x2="43557" y2="56826"/>
                        <a14:foregroundMark x1="43557" y1="56826" x2="26804" y2="72867"/>
                        <a14:foregroundMark x1="49141" y1="74744" x2="34622" y2="86519"/>
                        <a14:foregroundMark x1="34622" y1="86519" x2="41323" y2="88737"/>
                        <a14:foregroundMark x1="41323" y1="88737" x2="32560" y2="85836"/>
                        <a14:foregroundMark x1="42526" y1="91980" x2="42526" y2="91980"/>
                        <a14:foregroundMark x1="49570" y1="63140" x2="29811" y2="80887"/>
                        <a14:foregroundMark x1="29811" y1="80887" x2="33849" y2="93857"/>
                        <a14:foregroundMark x1="33849" y1="93857" x2="40808" y2="94198"/>
                        <a14:foregroundMark x1="40808" y1="94198" x2="47595" y2="88055"/>
                        <a14:foregroundMark x1="47595" y1="88055" x2="49485" y2="74573"/>
                        <a14:foregroundMark x1="49485" y1="74573" x2="49227" y2="65358"/>
                        <a14:foregroundMark x1="43557" y1="86007" x2="37199" y2="92662"/>
                        <a14:foregroundMark x1="37199" y1="92662" x2="30326" y2="89249"/>
                        <a14:foregroundMark x1="30326" y1="89249" x2="40378" y2="88396"/>
                        <a14:foregroundMark x1="40378" y1="88396" x2="46735" y2="81911"/>
                        <a14:foregroundMark x1="46735" y1="81911" x2="42096" y2="87713"/>
                        <a14:foregroundMark x1="38144" y1="92662" x2="30756" y2="90444"/>
                        <a14:foregroundMark x1="30756" y1="90444" x2="31357" y2="91126"/>
                        <a14:foregroundMark x1="29296" y1="91809" x2="29983" y2="83106"/>
                        <a14:foregroundMark x1="29296" y1="82935" x2="35395" y2="89590"/>
                        <a14:foregroundMark x1="35395" y1="89590" x2="32732" y2="76621"/>
                        <a14:foregroundMark x1="32732" y1="76621" x2="26289" y2="67918"/>
                        <a14:foregroundMark x1="26289" y1="67918" x2="18814" y2="64164"/>
                        <a14:foregroundMark x1="18814" y1="64164" x2="11770" y2="67065"/>
                        <a14:foregroundMark x1="11770" y1="67065" x2="4897" y2="64846"/>
                        <a14:foregroundMark x1="4897" y1="64846" x2="3522" y2="51195"/>
                        <a14:foregroundMark x1="3522" y1="51195" x2="20017" y2="20137"/>
                        <a14:foregroundMark x1="20017" y1="20137" x2="27062" y2="17406"/>
                        <a14:foregroundMark x1="27062" y1="17406" x2="41753" y2="21843"/>
                        <a14:foregroundMark x1="41753" y1="21843" x2="50601" y2="44539"/>
                        <a14:foregroundMark x1="50601" y1="44539" x2="50859" y2="58020"/>
                        <a14:foregroundMark x1="50859" y1="58020" x2="46649" y2="71843"/>
                        <a14:foregroundMark x1="46649" y1="71843" x2="36340" y2="90785"/>
                        <a14:foregroundMark x1="36340" y1="90785" x2="34708" y2="89761"/>
                        <a14:foregroundMark x1="27148" y1="66212" x2="11168" y2="61945"/>
                        <a14:foregroundMark x1="27148" y1="64164" x2="15034" y2="57509"/>
                        <a14:foregroundMark x1="29296" y1="65188" x2="23368" y2="57679"/>
                        <a14:foregroundMark x1="23368" y1="57679" x2="15808" y2="57167"/>
                        <a14:foregroundMark x1="15808" y1="57167" x2="9278" y2="61775"/>
                        <a14:foregroundMark x1="9278" y1="61775" x2="3265" y2="55290"/>
                        <a14:foregroundMark x1="3265" y1="55290" x2="4553" y2="48805"/>
                        <a14:foregroundMark x1="14433" y1="25939" x2="15378" y2="22696"/>
                        <a14:foregroundMark x1="26203" y1="16724" x2="33849" y2="16041"/>
                        <a14:foregroundMark x1="33849" y1="16041" x2="40979" y2="19113"/>
                        <a14:foregroundMark x1="40979" y1="19113" x2="45017" y2="28498"/>
                        <a14:foregroundMark x1="44502" y1="25427" x2="49742" y2="34130"/>
                        <a14:foregroundMark x1="49742" y1="34130" x2="48797" y2="37031"/>
                        <a14:foregroundMark x1="48454" y1="33276" x2="51203" y2="46075"/>
                        <a14:foregroundMark x1="51203" y1="46075" x2="51203" y2="59898"/>
                        <a14:foregroundMark x1="51203" y1="59898" x2="49399" y2="69283"/>
                        <a14:foregroundMark x1="5155" y1="55461" x2="7560" y2="41297"/>
                        <a14:foregroundMark x1="4381" y1="59727" x2="5412" y2="45904"/>
                        <a14:foregroundMark x1="5412" y1="45904" x2="17869" y2="213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154" r="44147"/>
          <a:stretch/>
        </p:blipFill>
        <p:spPr>
          <a:xfrm>
            <a:off x="498949" y="2977078"/>
            <a:ext cx="3948360" cy="320574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A697C9A-5DEB-4CC4-8B08-AD5CD180CF6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730" b="96758" l="4138" r="64052">
                        <a14:foregroundMark x1="7328" y1="37201" x2="7328" y2="37201"/>
                        <a14:foregroundMark x1="4310" y1="41809" x2="4310" y2="41809"/>
                        <a14:foregroundMark x1="38707" y1="91809" x2="38707" y2="91809"/>
                        <a14:foregroundMark x1="38448" y1="96758" x2="38448" y2="96758"/>
                        <a14:foregroundMark x1="61724" y1="53584" x2="61724" y2="53584"/>
                        <a14:foregroundMark x1="64052" y1="45222" x2="64052" y2="45222"/>
                        <a14:foregroundMark x1="55172" y1="7509" x2="55172" y2="7509"/>
                        <a14:foregroundMark x1="43103" y1="2730" x2="43103" y2="27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9" r="33247"/>
          <a:stretch/>
        </p:blipFill>
        <p:spPr>
          <a:xfrm>
            <a:off x="4608300" y="3148015"/>
            <a:ext cx="3697134" cy="28638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893EC5B-0EC9-4609-A704-FBEE2E1A4058}"/>
                  </a:ext>
                </a:extLst>
              </p:cNvPr>
              <p:cNvSpPr/>
              <p:nvPr/>
            </p:nvSpPr>
            <p:spPr>
              <a:xfrm>
                <a:off x="4394482" y="658311"/>
                <a:ext cx="4854357" cy="904863"/>
              </a:xfrm>
              <a:prstGeom prst="rect">
                <a:avLst/>
              </a:prstGeom>
              <a:ln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indent="457200" algn="justLow">
                  <a:lnSpc>
                    <a:spcPct val="107000"/>
                  </a:lnSpc>
                  <a:spcAft>
                    <a:spcPts val="1200"/>
                  </a:spcAft>
                </a:pP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F</a:t>
                </a:r>
                <a:r>
                  <a:rPr lang="en-US" baseline="-250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B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=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𝜌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.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𝑔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.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𝑣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=1025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×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9.8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×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0.041=412</a:t>
                </a:r>
                <a:r>
                  <a:rPr lang="fa-IR" sz="20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)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N)</a:t>
                </a:r>
              </a:p>
              <a:p>
                <a:pPr indent="457200" algn="justLow">
                  <a:lnSpc>
                    <a:spcPct val="107000"/>
                  </a:lnSpc>
                  <a:spcAft>
                    <a:spcPts val="1200"/>
                  </a:spcAft>
                </a:pP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F=P.A</a:t>
                </a:r>
                <a:r>
                  <a:rPr lang="fa-IR" sz="20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 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→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412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=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𝑃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×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0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.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49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 →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𝑃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=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841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 (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𝑝𝑎</m:t>
                    </m:r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)</m:t>
                    </m:r>
                  </m:oMath>
                </a14:m>
                <a:endParaRPr lang="en-US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893EC5B-0EC9-4609-A704-FBEE2E1A40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4482" y="658311"/>
                <a:ext cx="4854357" cy="904863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12E4668-88A7-4C04-9BB3-C0F0DF8A817E}"/>
                  </a:ext>
                </a:extLst>
              </p:cNvPr>
              <p:cNvSpPr/>
              <p:nvPr/>
            </p:nvSpPr>
            <p:spPr>
              <a:xfrm>
                <a:off x="4414715" y="1986971"/>
                <a:ext cx="3367795" cy="56009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indent="457200" algn="justLow">
                  <a:lnSpc>
                    <a:spcPct val="107000"/>
                  </a:lnSpc>
                  <a:spcAft>
                    <a:spcPts val="1200"/>
                  </a:spcAft>
                </a:pPr>
                <a:r>
                  <a:rPr lang="en-US" sz="20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412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𝐴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1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+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𝐴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412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0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.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026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=7923(pa)</a:t>
                </a:r>
                <a:endParaRPr lang="en-US" sz="2000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B Nazanin" panose="00000400000000000000" pitchFamily="2" charset="-78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12E4668-88A7-4C04-9BB3-C0F0DF8A817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4715" y="1986971"/>
                <a:ext cx="3367795" cy="56009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371300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23562" y="6330203"/>
            <a:ext cx="8851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30/26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250942"/>
            <a:ext cx="749429" cy="40011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53A4BB8A-DB82-42C0-9EB2-47012AC7E6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D912455-8723-4B82-A6E5-72F9DAAECEC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788" y="360080"/>
            <a:ext cx="4290292" cy="24132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AFC3C12-25EB-4627-B296-398C08BD25C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02"/>
          <a:stretch/>
        </p:blipFill>
        <p:spPr>
          <a:xfrm>
            <a:off x="1340751" y="2888648"/>
            <a:ext cx="4596518" cy="32001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C717B25-00FB-4074-A3B5-63FCC85EE36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78"/>
          <a:stretch/>
        </p:blipFill>
        <p:spPr>
          <a:xfrm>
            <a:off x="6991736" y="2786153"/>
            <a:ext cx="4798122" cy="340512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997FA34-8B58-4B01-9708-8B283ADFFF1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03306" y="1540088"/>
            <a:ext cx="3386138" cy="66620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330708A-F709-43FB-B235-A80799A7C5A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221042" y="845448"/>
            <a:ext cx="1237346" cy="7581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2E0AA8-889B-4D69-B42A-12B4BD5A7AC1}"/>
              </a:ext>
            </a:extLst>
          </p:cNvPr>
          <p:cNvSpPr txBox="1"/>
          <p:nvPr/>
        </p:nvSpPr>
        <p:spPr>
          <a:xfrm>
            <a:off x="8802147" y="242782"/>
            <a:ext cx="3209533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Displacement &amp; von misses</a:t>
            </a:r>
          </a:p>
        </p:txBody>
      </p:sp>
    </p:spTree>
    <p:extLst>
      <p:ext uri="{BB962C8B-B14F-4D97-AF65-F5344CB8AC3E}">
        <p14:creationId xmlns:p14="http://schemas.microsoft.com/office/powerpoint/2010/main" val="3821949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77607" y="6396532"/>
            <a:ext cx="965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30/23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205718" y="6362368"/>
            <a:ext cx="803429" cy="369476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CFBFEF-0F18-4C99-9B55-07A7E6F1AC07}"/>
              </a:ext>
            </a:extLst>
          </p:cNvPr>
          <p:cNvSpPr txBox="1"/>
          <p:nvPr/>
        </p:nvSpPr>
        <p:spPr>
          <a:xfrm rot="16200000">
            <a:off x="8572867" y="3237468"/>
            <a:ext cx="675415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کنتـــرل هیـــدرودینـامیک وســـرعـــت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985CD2D7-4A26-4DE7-93B2-08AE391C2F54}"/>
                  </a:ext>
                </a:extLst>
              </p:cNvPr>
              <p:cNvSpPr/>
              <p:nvPr/>
            </p:nvSpPr>
            <p:spPr>
              <a:xfrm>
                <a:off x="3696475" y="135225"/>
                <a:ext cx="245404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W=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∆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=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𝜌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.g.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∇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=</a:t>
                </a:r>
                <a:r>
                  <a:rPr lang="fa-IR" sz="20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1025</a:t>
                </a:r>
                <a:r>
                  <a:rPr lang="en-US" sz="2000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.</a:t>
                </a:r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g.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∇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 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985CD2D7-4A26-4DE7-93B2-08AE391C2F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6475" y="135225"/>
                <a:ext cx="2454044" cy="400110"/>
              </a:xfrm>
              <a:prstGeom prst="rect">
                <a:avLst/>
              </a:prstGeom>
              <a:blipFill>
                <a:blip r:embed="rId11"/>
                <a:stretch>
                  <a:fillRect l="-1985" t="-15152" b="-287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5F281A4-8E7B-4B91-8E77-68D63F6F8B95}"/>
              </a:ext>
            </a:extLst>
          </p:cNvPr>
          <p:cNvCxnSpPr>
            <a:cxnSpLocks/>
          </p:cNvCxnSpPr>
          <p:nvPr/>
        </p:nvCxnSpPr>
        <p:spPr>
          <a:xfrm>
            <a:off x="6035040" y="345440"/>
            <a:ext cx="6858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2944C4DE-A7AE-4E71-AFB3-0234B6A61343}"/>
                  </a:ext>
                </a:extLst>
              </p:cNvPr>
              <p:cNvSpPr/>
              <p:nvPr/>
            </p:nvSpPr>
            <p:spPr>
              <a:xfrm>
                <a:off x="6850734" y="135225"/>
                <a:ext cx="993862" cy="4928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rPr>
                      <m:t>∇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B Nazanin" panose="00000400000000000000" pitchFamily="2" charset="-78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𝑤</m:t>
                        </m:r>
                      </m:num>
                      <m:den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1025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 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B Nazanin" panose="00000400000000000000" pitchFamily="2" charset="-78"/>
                          </a:rPr>
                          <m:t>𝑔</m:t>
                        </m:r>
                      </m:den>
                    </m:f>
                  </m:oMath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2944C4DE-A7AE-4E71-AFB3-0234B6A613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0734" y="135225"/>
                <a:ext cx="993862" cy="492827"/>
              </a:xfrm>
              <a:prstGeom prst="rect">
                <a:avLst/>
              </a:prstGeom>
              <a:blipFill>
                <a:blip r:embed="rId12"/>
                <a:stretch>
                  <a:fillRect b="-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51AD22D-F548-43F5-9189-E23B98B1C2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697185"/>
              </p:ext>
            </p:extLst>
          </p:nvPr>
        </p:nvGraphicFramePr>
        <p:xfrm>
          <a:off x="421640" y="225104"/>
          <a:ext cx="3928745" cy="59121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0" name="Document" r:id="rId13" imgW="5756276" imgH="8662121" progId="Word.Document.12">
                  <p:embed/>
                </p:oleObj>
              </mc:Choice>
              <mc:Fallback>
                <p:oleObj name="Document" r:id="rId13" imgW="5756276" imgH="86621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1640" y="225104"/>
                        <a:ext cx="3928745" cy="59121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9BD1C53E-5AF5-47B6-A66F-25EE0D425F13}"/>
              </a:ext>
            </a:extLst>
          </p:cNvPr>
          <p:cNvSpPr txBox="1"/>
          <p:nvPr/>
        </p:nvSpPr>
        <p:spPr>
          <a:xfrm>
            <a:off x="1143000" y="-35560"/>
            <a:ext cx="19030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dirty="0">
                <a:solidFill>
                  <a:schemeClr val="bg1"/>
                </a:solidFill>
                <a:cs typeface="B Nazanin" panose="00000400000000000000" pitchFamily="2" charset="-78"/>
              </a:rPr>
              <a:t>جدول محاسبات هیدرواستاتیک اولیه</a:t>
            </a:r>
            <a:endParaRPr 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C9F5F75C-E106-4470-9395-D73D6841ED81}"/>
              </a:ext>
            </a:extLst>
          </p:cNvPr>
          <p:cNvPicPr/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62"/>
          <a:stretch/>
        </p:blipFill>
        <p:spPr>
          <a:xfrm>
            <a:off x="3716909" y="651035"/>
            <a:ext cx="4127183" cy="275463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61DF3E9B-92C7-4FCB-8DC7-3C3968B7A949}"/>
              </a:ext>
            </a:extLst>
          </p:cNvPr>
          <p:cNvPicPr/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1" r="10861"/>
          <a:stretch/>
        </p:blipFill>
        <p:spPr>
          <a:xfrm>
            <a:off x="3718867" y="3440078"/>
            <a:ext cx="4125225" cy="2675255"/>
          </a:xfrm>
          <a:prstGeom prst="rect">
            <a:avLst/>
          </a:prstGeom>
        </p:spPr>
      </p:pic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9465B9D-09E9-47D9-B9C9-1828F34C85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7121784"/>
              </p:ext>
            </p:extLst>
          </p:nvPr>
        </p:nvGraphicFramePr>
        <p:xfrm>
          <a:off x="6722750" y="225104"/>
          <a:ext cx="5687689" cy="6202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1" name="Document" r:id="rId17" imgW="5779051" imgH="8192008" progId="Word.Document.12">
                  <p:embed/>
                </p:oleObj>
              </mc:Choice>
              <mc:Fallback>
                <p:oleObj name="Document" r:id="rId17" imgW="5779051" imgH="81920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722750" y="225104"/>
                        <a:ext cx="5687689" cy="62021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F8A2347C-364F-45BD-A3A3-8D75E87B3C60}"/>
              </a:ext>
            </a:extLst>
          </p:cNvPr>
          <p:cNvSpPr txBox="1"/>
          <p:nvPr/>
        </p:nvSpPr>
        <p:spPr>
          <a:xfrm>
            <a:off x="8544811" y="1339"/>
            <a:ext cx="21611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محاسبات هیدرواستاتیک </a:t>
            </a:r>
            <a:r>
              <a:rPr lang="en-US" sz="1200" dirty="0" err="1">
                <a:solidFill>
                  <a:schemeClr val="bg1"/>
                </a:solidFill>
                <a:cs typeface="B Nazanin" panose="00000400000000000000" pitchFamily="2" charset="-78"/>
              </a:rPr>
              <a:t>Equiblirium</a:t>
            </a:r>
            <a:endParaRPr 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6355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87225" y="6399103"/>
            <a:ext cx="8915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30/24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92645" y="6357912"/>
            <a:ext cx="803429" cy="369476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D1B5FBE-DA89-45C7-9E63-4D9467B90EAA}"/>
              </a:ext>
            </a:extLst>
          </p:cNvPr>
          <p:cNvSpPr txBox="1"/>
          <p:nvPr/>
        </p:nvSpPr>
        <p:spPr>
          <a:xfrm rot="16200000">
            <a:off x="8572867" y="3237468"/>
            <a:ext cx="675415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کنتـــرل هیـــدرودینـامیک وســـرعـــت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CBE2CB-22EE-4F90-B371-22989B16A4D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58831" y="1122864"/>
            <a:ext cx="7172770" cy="44595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1648DA-0717-43E8-8DA4-8C9548A3C70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8535" y="132859"/>
            <a:ext cx="4286315" cy="594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5172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16101" y="6342595"/>
            <a:ext cx="8835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30/25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281576"/>
            <a:ext cx="749429" cy="369476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53A4BB8A-DB82-42C0-9EB2-47012AC7E6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50C05CF-B24A-4CEA-976E-C204B86A8B09}"/>
              </a:ext>
            </a:extLst>
          </p:cNvPr>
          <p:cNvPicPr/>
          <p:nvPr/>
        </p:nvPicPr>
        <p:blipFill>
          <a:blip r:embed="rId11"/>
          <a:stretch>
            <a:fillRect/>
          </a:stretch>
        </p:blipFill>
        <p:spPr>
          <a:xfrm>
            <a:off x="3229531" y="1397700"/>
            <a:ext cx="5501961" cy="190268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E7B7079-C94F-4224-8616-C7F44D9953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101373"/>
              </p:ext>
            </p:extLst>
          </p:nvPr>
        </p:nvGraphicFramePr>
        <p:xfrm>
          <a:off x="997185" y="1123582"/>
          <a:ext cx="5300394" cy="927806"/>
        </p:xfrm>
        <a:graphic>
          <a:graphicData uri="http://schemas.openxmlformats.org/drawingml/2006/table">
            <a:tbl>
              <a:tblPr rtl="1" firstRow="1" firstCol="1" bandRow="1"/>
              <a:tblGrid>
                <a:gridCol w="1766798">
                  <a:extLst>
                    <a:ext uri="{9D8B030D-6E8A-4147-A177-3AD203B41FA5}">
                      <a16:colId xmlns:a16="http://schemas.microsoft.com/office/drawing/2014/main" val="1997010430"/>
                    </a:ext>
                  </a:extLst>
                </a:gridCol>
                <a:gridCol w="1766798">
                  <a:extLst>
                    <a:ext uri="{9D8B030D-6E8A-4147-A177-3AD203B41FA5}">
                      <a16:colId xmlns:a16="http://schemas.microsoft.com/office/drawing/2014/main" val="2560104945"/>
                    </a:ext>
                  </a:extLst>
                </a:gridCol>
                <a:gridCol w="1766798">
                  <a:extLst>
                    <a:ext uri="{9D8B030D-6E8A-4147-A177-3AD203B41FA5}">
                      <a16:colId xmlns:a16="http://schemas.microsoft.com/office/drawing/2014/main" val="3095002273"/>
                    </a:ext>
                  </a:extLst>
                </a:gridCol>
              </a:tblGrid>
              <a:tr h="528204"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Displacement(kg)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91652" marR="9165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Volume(m</a:t>
                      </a:r>
                      <a:r>
                        <a:rPr lang="en-US" sz="1700" b="1" baseline="30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3</a:t>
                      </a: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)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91652" marR="9165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Water line(cm)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91652" marR="9165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305142"/>
                  </a:ext>
                </a:extLst>
              </a:tr>
              <a:tr h="392056"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fa-IR" sz="2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13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91652" marR="9165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fa-IR" sz="2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0.013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91652" marR="9165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457200" algn="ctr" rtl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fa-IR" sz="2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8.5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91652" marR="9165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587453"/>
                  </a:ext>
                </a:extLst>
              </a:tr>
            </a:tbl>
          </a:graphicData>
        </a:graphic>
      </p:graphicFrame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31C6B8C5-F7B1-41E9-B832-21013D53D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298359"/>
              </p:ext>
            </p:extLst>
          </p:nvPr>
        </p:nvGraphicFramePr>
        <p:xfrm>
          <a:off x="143298" y="4253812"/>
          <a:ext cx="5501961" cy="1112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84878">
                  <a:extLst>
                    <a:ext uri="{9D8B030D-6E8A-4147-A177-3AD203B41FA5}">
                      <a16:colId xmlns:a16="http://schemas.microsoft.com/office/drawing/2014/main" val="3868941675"/>
                    </a:ext>
                  </a:extLst>
                </a:gridCol>
                <a:gridCol w="1662545">
                  <a:extLst>
                    <a:ext uri="{9D8B030D-6E8A-4147-A177-3AD203B41FA5}">
                      <a16:colId xmlns:a16="http://schemas.microsoft.com/office/drawing/2014/main" val="1072225204"/>
                    </a:ext>
                  </a:extLst>
                </a:gridCol>
                <a:gridCol w="2054538">
                  <a:extLst>
                    <a:ext uri="{9D8B030D-6E8A-4147-A177-3AD203B41FA5}">
                      <a16:colId xmlns:a16="http://schemas.microsoft.com/office/drawing/2014/main" val="29843974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Waterline(cm)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volume</a:t>
                      </a:r>
                      <a:r>
                        <a:rPr lang="en-US" sz="1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</a:t>
                      </a:r>
                      <a:r>
                        <a:rPr lang="en-US" sz="1800" b="1" kern="12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1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bg1"/>
                          </a:solidFill>
                        </a:rPr>
                        <a:t>Displacment</a:t>
                      </a: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(kg)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8864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747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47.85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8010036"/>
                  </a:ext>
                </a:extLst>
              </a:tr>
            </a:tbl>
          </a:graphicData>
        </a:graphic>
      </p:graphicFrame>
      <p:graphicFrame>
        <p:nvGraphicFramePr>
          <p:cNvPr id="55" name="Table 14">
            <a:extLst>
              <a:ext uri="{FF2B5EF4-FFF2-40B4-BE49-F238E27FC236}">
                <a16:creationId xmlns:a16="http://schemas.microsoft.com/office/drawing/2014/main" id="{664715CF-3CC5-4715-A04F-EC333739F1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242487"/>
              </p:ext>
            </p:extLst>
          </p:nvPr>
        </p:nvGraphicFramePr>
        <p:xfrm>
          <a:off x="6283746" y="4253812"/>
          <a:ext cx="5764955" cy="10718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32607">
                  <a:extLst>
                    <a:ext uri="{9D8B030D-6E8A-4147-A177-3AD203B41FA5}">
                      <a16:colId xmlns:a16="http://schemas.microsoft.com/office/drawing/2014/main" val="3868941675"/>
                    </a:ext>
                  </a:extLst>
                </a:gridCol>
                <a:gridCol w="1783326">
                  <a:extLst>
                    <a:ext uri="{9D8B030D-6E8A-4147-A177-3AD203B41FA5}">
                      <a16:colId xmlns:a16="http://schemas.microsoft.com/office/drawing/2014/main" val="1072225204"/>
                    </a:ext>
                  </a:extLst>
                </a:gridCol>
                <a:gridCol w="2049022">
                  <a:extLst>
                    <a:ext uri="{9D8B030D-6E8A-4147-A177-3AD203B41FA5}">
                      <a16:colId xmlns:a16="http://schemas.microsoft.com/office/drawing/2014/main" val="29843974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درصد ذخیره شناوری</a:t>
                      </a:r>
                      <a:endParaRPr lang="en-US" sz="2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حجم ذخیره شناوری</a:t>
                      </a:r>
                      <a:endParaRPr lang="en-US" sz="2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وزن ذخیره شناوری</a:t>
                      </a:r>
                      <a:endParaRPr lang="en-US" sz="2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8864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/>
                        <a:t>27%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/>
                        <a:t>0.034 m</a:t>
                      </a:r>
                      <a:r>
                        <a:rPr lang="en-US" sz="1400" dirty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/>
                        <a:t>34.85 kg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747582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BECE592-FBFF-4ABB-9D05-6AAE6EDD132B}"/>
              </a:ext>
            </a:extLst>
          </p:cNvPr>
          <p:cNvSpPr txBox="1"/>
          <p:nvPr/>
        </p:nvSpPr>
        <p:spPr>
          <a:xfrm>
            <a:off x="9961880" y="340280"/>
            <a:ext cx="1986441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رزرو بویانسی و آبخور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09968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46555" y="6321746"/>
            <a:ext cx="893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30/27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186629" y="6227576"/>
            <a:ext cx="803429" cy="423476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53A4BB8A-DB82-42C0-9EB2-47012AC7E6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E7D7E2-D180-4CC1-9381-FBCE55B8E389}"/>
              </a:ext>
            </a:extLst>
          </p:cNvPr>
          <p:cNvSpPr txBox="1"/>
          <p:nvPr/>
        </p:nvSpPr>
        <p:spPr>
          <a:xfrm>
            <a:off x="10177462" y="257650"/>
            <a:ext cx="1768433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موتور و اسپیدکنترل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0EA7FF9-AB96-43C9-A023-B1A19646E2BE}"/>
              </a:ext>
            </a:extLst>
          </p:cNvPr>
          <p:cNvSpPr/>
          <p:nvPr/>
        </p:nvSpPr>
        <p:spPr>
          <a:xfrm>
            <a:off x="9253853" y="1038768"/>
            <a:ext cx="25686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TimesNewRomanPSMT"/>
              </a:rPr>
              <a:t>P</a:t>
            </a:r>
            <a:r>
              <a:rPr lang="en-US" sz="1000" dirty="0">
                <a:solidFill>
                  <a:srgbClr val="000000"/>
                </a:solidFill>
                <a:latin typeface="TimesNewRomanPSMT"/>
              </a:rPr>
              <a:t>E </a:t>
            </a:r>
            <a:r>
              <a:rPr lang="en-US" sz="1600" dirty="0">
                <a:solidFill>
                  <a:srgbClr val="000000"/>
                </a:solidFill>
                <a:latin typeface="TimesNewRomanPSMT"/>
              </a:rPr>
              <a:t>=R</a:t>
            </a:r>
            <a:r>
              <a:rPr lang="en-US" sz="1600" dirty="0">
                <a:solidFill>
                  <a:srgbClr val="000000"/>
                </a:solidFill>
                <a:latin typeface="CambriaMath"/>
              </a:rPr>
              <a:t>×</a:t>
            </a:r>
            <a:r>
              <a:rPr lang="en-US" sz="1600" dirty="0">
                <a:solidFill>
                  <a:srgbClr val="000000"/>
                </a:solidFill>
                <a:latin typeface="TimesNewRomanPSMT"/>
              </a:rPr>
              <a:t>V=</a:t>
            </a:r>
            <a:r>
              <a:rPr lang="en-US" dirty="0">
                <a:solidFill>
                  <a:srgbClr val="000000"/>
                </a:solidFill>
                <a:latin typeface="BNazanin"/>
              </a:rPr>
              <a:t>41</a:t>
            </a:r>
            <a:r>
              <a:rPr lang="en-US" sz="1600" dirty="0">
                <a:solidFill>
                  <a:srgbClr val="000000"/>
                </a:solidFill>
                <a:latin typeface="CambriaMath"/>
              </a:rPr>
              <a:t>×</a:t>
            </a:r>
            <a:r>
              <a:rPr lang="en-US" dirty="0">
                <a:solidFill>
                  <a:srgbClr val="000000"/>
                </a:solidFill>
                <a:latin typeface="BNazanin"/>
              </a:rPr>
              <a:t>5.5</a:t>
            </a:r>
            <a:r>
              <a:rPr lang="en-US" sz="1600" dirty="0">
                <a:solidFill>
                  <a:srgbClr val="000000"/>
                </a:solidFill>
                <a:latin typeface="TimesNewRomanPSMT"/>
              </a:rPr>
              <a:t>=</a:t>
            </a:r>
            <a:r>
              <a:rPr lang="en-US" dirty="0">
                <a:solidFill>
                  <a:srgbClr val="000000"/>
                </a:solidFill>
                <a:latin typeface="BNazanin"/>
              </a:rPr>
              <a:t>227.77</a:t>
            </a:r>
            <a:r>
              <a:rPr lang="en-US" dirty="0"/>
              <a:t>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DB283A5-7E68-45D9-A368-8BC19ED0A802}"/>
              </a:ext>
            </a:extLst>
          </p:cNvPr>
          <p:cNvGrpSpPr/>
          <p:nvPr/>
        </p:nvGrpSpPr>
        <p:grpSpPr>
          <a:xfrm>
            <a:off x="4690456" y="1491750"/>
            <a:ext cx="6954460" cy="2346825"/>
            <a:chOff x="4690456" y="1491750"/>
            <a:chExt cx="6954460" cy="234682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E84FEE3-E069-4AC7-9395-7CD0F9404A3A}"/>
                </a:ext>
              </a:extLst>
            </p:cNvPr>
            <p:cNvSpPr/>
            <p:nvPr/>
          </p:nvSpPr>
          <p:spPr>
            <a:xfrm>
              <a:off x="4690456" y="2283361"/>
              <a:ext cx="2562832" cy="1286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b="1" dirty="0">
                  <a:solidFill>
                    <a:srgbClr val="000000"/>
                  </a:solidFill>
                  <a:latin typeface="BNazaninBold"/>
                  <a:cs typeface="B Nazanin" panose="00000400000000000000" pitchFamily="2" charset="-78"/>
                </a:rPr>
                <a:t>1.</a:t>
              </a:r>
              <a:r>
                <a:rPr lang="ar-IQ" b="1" dirty="0">
                  <a:solidFill>
                    <a:srgbClr val="000000"/>
                  </a:solidFill>
                  <a:latin typeface="BNazaninBold"/>
                  <a:cs typeface="B Nazanin" panose="00000400000000000000" pitchFamily="2" charset="-78"/>
                </a:rPr>
                <a:t>بازدهی</a:t>
              </a:r>
              <a:r>
                <a:rPr lang="fa-IR" b="1" dirty="0">
                  <a:solidFill>
                    <a:srgbClr val="000000"/>
                  </a:solidFill>
                  <a:latin typeface="BNazaninBold"/>
                  <a:cs typeface="B Nazanin" panose="00000400000000000000" pitchFamily="2" charset="-78"/>
                </a:rPr>
                <a:t> </a:t>
              </a:r>
              <a:r>
                <a:rPr lang="ar-IQ" b="1" dirty="0">
                  <a:solidFill>
                    <a:srgbClr val="000000"/>
                  </a:solidFill>
                  <a:latin typeface="BNazaninBold"/>
                  <a:cs typeface="B Nazanin" panose="00000400000000000000" pitchFamily="2" charset="-78"/>
                </a:rPr>
                <a:t>های مکانیک</a:t>
              </a:r>
              <a:r>
                <a:rPr lang="fa-IR" b="1" dirty="0">
                  <a:solidFill>
                    <a:srgbClr val="000000"/>
                  </a:solidFill>
                  <a:latin typeface="BNazaninBold"/>
                  <a:cs typeface="B Nazanin" panose="00000400000000000000" pitchFamily="2" charset="-78"/>
                </a:rPr>
                <a:t>ی</a:t>
              </a:r>
              <a:endParaRPr lang="fa-IR" b="1" dirty="0">
                <a:solidFill>
                  <a:srgbClr val="000000"/>
                </a:solidFill>
                <a:latin typeface="TimesNewRomanPSMT"/>
                <a:cs typeface="B Nazanin" panose="00000400000000000000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b="1" dirty="0">
                  <a:solidFill>
                    <a:srgbClr val="000000"/>
                  </a:solidFill>
                  <a:latin typeface="BNazaninBold"/>
                  <a:cs typeface="B Nazanin" panose="00000400000000000000" pitchFamily="2" charset="-78"/>
                </a:rPr>
                <a:t>2.</a:t>
              </a:r>
              <a:r>
                <a:rPr lang="ar-IQ" b="1" dirty="0">
                  <a:solidFill>
                    <a:srgbClr val="000000"/>
                  </a:solidFill>
                  <a:latin typeface="BNazaninBold"/>
                  <a:cs typeface="B Nazanin" panose="00000400000000000000" pitchFamily="2" charset="-78"/>
                </a:rPr>
                <a:t>بازدهی هیدرودینامیکی</a:t>
              </a:r>
              <a:br>
                <a:rPr lang="ar-IQ" dirty="0">
                  <a:cs typeface="B Nazanin" panose="00000400000000000000" pitchFamily="2" charset="-78"/>
                </a:rPr>
              </a:br>
              <a:endParaRPr lang="en-US" dirty="0">
                <a:cs typeface="B Nazanin" panose="00000400000000000000" pitchFamily="2" charset="-78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474C655-FF4E-4FD2-B397-144116D4B2C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266633" y="1491750"/>
              <a:ext cx="4378283" cy="2346825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4DAC933-DF75-49D5-A2FA-CD4128938A9B}"/>
              </a:ext>
            </a:extLst>
          </p:cNvPr>
          <p:cNvGrpSpPr/>
          <p:nvPr/>
        </p:nvGrpSpPr>
        <p:grpSpPr>
          <a:xfrm>
            <a:off x="632807" y="4056964"/>
            <a:ext cx="11115675" cy="1819622"/>
            <a:chOff x="632807" y="4056964"/>
            <a:chExt cx="11115675" cy="181962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8F8D722-FF1E-4DC6-989B-4BB2FC0B9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083223" y="4063061"/>
              <a:ext cx="4665259" cy="181352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78EEC14-BB04-4639-B0A8-350CD1C96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32807" y="4056964"/>
              <a:ext cx="5948361" cy="761761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B7BD4EA7-61DC-4E84-8F49-83360705F4F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21522" y="5034527"/>
            <a:ext cx="2739557" cy="62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654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5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98413" y="6327052"/>
            <a:ext cx="8915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30/28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259341" y="6240880"/>
            <a:ext cx="730717" cy="40011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53A4BB8A-DB82-42C0-9EB2-47012AC7E6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E7D7E2-D180-4CC1-9381-FBCE55B8E389}"/>
              </a:ext>
            </a:extLst>
          </p:cNvPr>
          <p:cNvSpPr txBox="1"/>
          <p:nvPr/>
        </p:nvSpPr>
        <p:spPr>
          <a:xfrm>
            <a:off x="10177462" y="257650"/>
            <a:ext cx="1768433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موتور و اسپیدکنترل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1E2F28-7D5B-4548-B053-8263AB26B6C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658" y="57772"/>
            <a:ext cx="4041824" cy="6032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0A95841-77F8-4E06-83D4-F1A8CDE91D5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519" y="1249679"/>
            <a:ext cx="3225801" cy="322580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1F35181-AFD6-478D-B999-E4C808B4F56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975" y="90546"/>
            <a:ext cx="3989358" cy="597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9875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tx1"/>
            </a:gs>
            <a:gs pos="100000">
              <a:schemeClr val="tx1">
                <a:lumMod val="65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077D0951-DD2E-453D-A238-FE13D8BFE6BF}"/>
              </a:ext>
            </a:extLst>
          </p:cNvPr>
          <p:cNvGrpSpPr>
            <a:grpSpLocks noChangeAspect="1"/>
          </p:cNvGrpSpPr>
          <p:nvPr/>
        </p:nvGrpSpPr>
        <p:grpSpPr>
          <a:xfrm>
            <a:off x="5790000" y="3123000"/>
            <a:ext cx="612000" cy="612000"/>
            <a:chOff x="2726060" y="4690200"/>
            <a:chExt cx="1440000" cy="144000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1D9A810-459B-4D1E-9051-E23BF998F270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5CEE9A0-C341-465F-80DF-4709409BD987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36961C89-6227-44AA-B360-3CFE7479D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D4E38EC-D625-4086-8EB1-3D0BF24BDA02}"/>
              </a:ext>
            </a:extLst>
          </p:cNvPr>
          <p:cNvGrpSpPr>
            <a:grpSpLocks noChangeAspect="1"/>
          </p:cNvGrpSpPr>
          <p:nvPr/>
        </p:nvGrpSpPr>
        <p:grpSpPr>
          <a:xfrm>
            <a:off x="5790000" y="3123000"/>
            <a:ext cx="612000" cy="612000"/>
            <a:chOff x="716603" y="4690200"/>
            <a:chExt cx="1440000" cy="1440000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51FCF327-7F84-4EC2-925D-C5995AFD89EB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01B7A999-A058-4914-9C1B-A144BA047E63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8C1A9920-D332-4C1A-A199-BCE6C8251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A23A92A-0ECC-4BD5-880A-2A8659959C4D}"/>
              </a:ext>
            </a:extLst>
          </p:cNvPr>
          <p:cNvGrpSpPr/>
          <p:nvPr/>
        </p:nvGrpSpPr>
        <p:grpSpPr>
          <a:xfrm>
            <a:off x="5862000" y="3195000"/>
            <a:ext cx="468000" cy="468000"/>
            <a:chOff x="8205940" y="45822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3DC2DDF-1E13-4C5A-8E2B-0F4ED92A6719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9ADB8E66-9E75-4EED-ABED-D44E272A8ECB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24BFCEEE-E31B-4523-A8C9-4E0094E86E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24AA1FC-39E2-4118-9FC4-3E0B247541E3}"/>
              </a:ext>
            </a:extLst>
          </p:cNvPr>
          <p:cNvGrpSpPr>
            <a:grpSpLocks noChangeAspect="1"/>
          </p:cNvGrpSpPr>
          <p:nvPr/>
        </p:nvGrpSpPr>
        <p:grpSpPr>
          <a:xfrm>
            <a:off x="5646000" y="2979000"/>
            <a:ext cx="900000" cy="900000"/>
            <a:chOff x="5376000" y="2709000"/>
            <a:chExt cx="1440000" cy="144000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DEE5EB9B-6C30-4BBF-8A26-9C6190CC50E3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32BD209-2944-49C4-BB98-5BDA6F447548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65216F5-33EF-4917-BF05-4F14F4666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A3C02FE-5555-4AC1-94CD-E512C0363778}"/>
              </a:ext>
            </a:extLst>
          </p:cNvPr>
          <p:cNvGrpSpPr>
            <a:grpSpLocks noChangeAspect="1"/>
          </p:cNvGrpSpPr>
          <p:nvPr/>
        </p:nvGrpSpPr>
        <p:grpSpPr>
          <a:xfrm>
            <a:off x="5646000" y="2979000"/>
            <a:ext cx="900000" cy="900000"/>
            <a:chOff x="2546060" y="2709000"/>
            <a:chExt cx="1440000" cy="144000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AD44F88-69CC-4F7A-9550-3D7B4549BE90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109CB4A-CF1D-48C1-BE3D-545E1A815D19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CF31AFE-6D6E-4DE8-BE9F-199D43F2FAA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7497B98-D7B8-446D-A51B-E77B0491B02E}"/>
              </a:ext>
            </a:extLst>
          </p:cNvPr>
          <p:cNvGrpSpPr/>
          <p:nvPr/>
        </p:nvGrpSpPr>
        <p:grpSpPr>
          <a:xfrm>
            <a:off x="5376000" y="2709000"/>
            <a:ext cx="1440000" cy="1440000"/>
            <a:chOff x="8025940" y="2709000"/>
            <a:chExt cx="1440000" cy="144000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65124C32-74C7-4E8C-9B5F-531023E98FB5}"/>
                </a:ext>
              </a:extLst>
            </p:cNvPr>
            <p:cNvSpPr/>
            <p:nvPr/>
          </p:nvSpPr>
          <p:spPr>
            <a:xfrm>
              <a:off x="802594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9FFDB11-8155-4DD8-805E-717533C8B332}"/>
                </a:ext>
              </a:extLst>
            </p:cNvPr>
            <p:cNvSpPr/>
            <p:nvPr/>
          </p:nvSpPr>
          <p:spPr>
            <a:xfrm>
              <a:off x="820594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E2182F0-4A49-4F71-9A41-4407234B127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3146" y="3067360"/>
              <a:ext cx="889274" cy="889274"/>
            </a:xfrm>
            <a:prstGeom prst="rect">
              <a:avLst/>
            </a:prstGeom>
          </p:spPr>
        </p:pic>
      </p:grpSp>
      <p:sp>
        <p:nvSpPr>
          <p:cNvPr id="49" name="Oval 48">
            <a:extLst>
              <a:ext uri="{FF2B5EF4-FFF2-40B4-BE49-F238E27FC236}">
                <a16:creationId xmlns:a16="http://schemas.microsoft.com/office/drawing/2014/main" id="{128A84F6-1885-41D9-9668-B42A79968393}"/>
              </a:ext>
            </a:extLst>
          </p:cNvPr>
          <p:cNvSpPr/>
          <p:nvPr/>
        </p:nvSpPr>
        <p:spPr>
          <a:xfrm>
            <a:off x="5376000" y="2709000"/>
            <a:ext cx="1440000" cy="144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فصل اول-مقدمه 1">
            <a:extLst>
              <a:ext uri="{FF2B5EF4-FFF2-40B4-BE49-F238E27FC236}">
                <a16:creationId xmlns:a16="http://schemas.microsoft.com/office/drawing/2014/main" id="{A240A8B7-A0CF-496F-B7D1-AFC8CB0C1184}"/>
              </a:ext>
            </a:extLst>
          </p:cNvPr>
          <p:cNvSpPr txBox="1"/>
          <p:nvPr/>
        </p:nvSpPr>
        <p:spPr>
          <a:xfrm>
            <a:off x="4976888" y="6920886"/>
            <a:ext cx="2238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فصل اول-مقدمه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44EA02-247B-41F6-8870-FD797E3C2659}"/>
              </a:ext>
            </a:extLst>
          </p:cNvPr>
          <p:cNvSpPr txBox="1"/>
          <p:nvPr/>
        </p:nvSpPr>
        <p:spPr>
          <a:xfrm>
            <a:off x="10372726" y="395287"/>
            <a:ext cx="1393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chemeClr val="bg1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فهرست مطالب:</a:t>
            </a:r>
            <a:endParaRPr lang="en-US" sz="3200" dirty="0">
              <a:solidFill>
                <a:schemeClr val="bg1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2573245-4699-453E-8686-C42BD3105137}"/>
              </a:ext>
            </a:extLst>
          </p:cNvPr>
          <p:cNvSpPr txBox="1"/>
          <p:nvPr/>
        </p:nvSpPr>
        <p:spPr>
          <a:xfrm>
            <a:off x="4271049" y="7564483"/>
            <a:ext cx="3355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آمار و ارقام غرق شدگان وجریان های دریایی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8712608"/>
      </p:ext>
    </p:extLst>
  </p:cSld>
  <p:clrMapOvr>
    <a:masterClrMapping/>
  </p:clrMapOvr>
  <p:transition advTm="400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98413" y="6327052"/>
            <a:ext cx="8915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30/28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259341" y="6240880"/>
            <a:ext cx="730717" cy="40011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53A4BB8A-DB82-42C0-9EB2-47012AC7E6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E7D7E2-D180-4CC1-9381-FBCE55B8E389}"/>
              </a:ext>
            </a:extLst>
          </p:cNvPr>
          <p:cNvSpPr txBox="1"/>
          <p:nvPr/>
        </p:nvSpPr>
        <p:spPr>
          <a:xfrm>
            <a:off x="10177462" y="257650"/>
            <a:ext cx="1768433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موتور و اسپیدکنترل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57FBB1A-56AF-4AD4-AAA4-DC516DA3473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568" y="1312726"/>
            <a:ext cx="3926890" cy="39268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998A399-EF4C-499B-AF97-2A7BA5709CD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73941" y="3708459"/>
            <a:ext cx="3863912" cy="73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8227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64188" y="6327052"/>
            <a:ext cx="857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30/29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214508" y="6252475"/>
            <a:ext cx="803429" cy="4320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53A4BB8A-DB82-42C0-9EB2-47012AC7E6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E7D7E2-D180-4CC1-9381-FBCE55B8E389}"/>
              </a:ext>
            </a:extLst>
          </p:cNvPr>
          <p:cNvSpPr txBox="1"/>
          <p:nvPr/>
        </p:nvSpPr>
        <p:spPr>
          <a:xfrm>
            <a:off x="10968037" y="300513"/>
            <a:ext cx="772969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باطـری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9D21AD8-4309-4FA8-80CA-2AE98DFBCBC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273" y="911224"/>
            <a:ext cx="2914650" cy="29146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4BEEF86-8D3C-4608-8868-47C6561F498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52686" y="658974"/>
            <a:ext cx="2479817" cy="5234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452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745EAEA3-7720-4D37-8534-384445DC69A0}"/>
              </a:ext>
            </a:extLst>
          </p:cNvPr>
          <p:cNvGrpSpPr>
            <a:grpSpLocks noChangeAspect="1"/>
          </p:cNvGrpSpPr>
          <p:nvPr/>
        </p:nvGrpSpPr>
        <p:grpSpPr>
          <a:xfrm>
            <a:off x="2761139" y="6227576"/>
            <a:ext cx="432000" cy="432000"/>
            <a:chOff x="8205940" y="4582200"/>
            <a:chExt cx="1440000" cy="1440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F2F077A-CDB9-4DE0-89B5-5DC07765A192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9CE2F23-CF5F-4433-940E-16823274321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5B05983-9524-41A0-AB96-5344F6C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C1C08C4-1317-48F1-8C54-50918F2F11B1}"/>
              </a:ext>
            </a:extLst>
          </p:cNvPr>
          <p:cNvGrpSpPr/>
          <p:nvPr/>
        </p:nvGrpSpPr>
        <p:grpSpPr>
          <a:xfrm>
            <a:off x="9037853" y="6227576"/>
            <a:ext cx="432000" cy="432000"/>
            <a:chOff x="9037853" y="6227576"/>
            <a:chExt cx="432000" cy="4320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C150089-2949-4269-B09E-E8850333A465}"/>
                </a:ext>
              </a:extLst>
            </p:cNvPr>
            <p:cNvSpPr/>
            <p:nvPr/>
          </p:nvSpPr>
          <p:spPr>
            <a:xfrm>
              <a:off x="9037853" y="6227576"/>
              <a:ext cx="432000" cy="432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3C3F09B-1A9C-4DEC-8EE4-585F59CD1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1853" y="6281576"/>
              <a:ext cx="324000" cy="32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9B3AF5F-8295-4555-B1F2-2B6D498A8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4015" y="6335084"/>
              <a:ext cx="266782" cy="266782"/>
            </a:xfrm>
            <a:prstGeom prst="rect">
              <a:avLst/>
            </a:prstGeom>
            <a:no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61306F-D5AF-4BE8-90EC-A45AB15B2807}"/>
              </a:ext>
            </a:extLst>
          </p:cNvPr>
          <p:cNvGrpSpPr>
            <a:grpSpLocks noChangeAspect="1"/>
          </p:cNvGrpSpPr>
          <p:nvPr/>
        </p:nvGrpSpPr>
        <p:grpSpPr>
          <a:xfrm>
            <a:off x="7782511" y="6227576"/>
            <a:ext cx="432000" cy="432000"/>
            <a:chOff x="5376000" y="2709000"/>
            <a:chExt cx="1440000" cy="1440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7DE2C1A-ED7A-42E5-BD35-B5A5E2E09048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8983EF5-AB4C-4D02-AC29-A2CCF10CC280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9BA960F-EDEE-4D82-A061-54171738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8D48E9B-5C82-4F83-B871-6A88DB6E6D44}"/>
              </a:ext>
            </a:extLst>
          </p:cNvPr>
          <p:cNvGrpSpPr>
            <a:grpSpLocks noChangeAspect="1"/>
          </p:cNvGrpSpPr>
          <p:nvPr/>
        </p:nvGrpSpPr>
        <p:grpSpPr>
          <a:xfrm>
            <a:off x="6527168" y="6227576"/>
            <a:ext cx="432000" cy="432000"/>
            <a:chOff x="2546060" y="2709000"/>
            <a:chExt cx="1440000" cy="1440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2993B55-41A2-4EE1-96F5-030784865F49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D63ED7D7-772A-4382-B4AE-030283D2CBF4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8C56AB5-6CD5-4DE7-85D6-58E4AC244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BEA776-4EEA-4EAD-B149-5215AE2A3107}"/>
              </a:ext>
            </a:extLst>
          </p:cNvPr>
          <p:cNvGrpSpPr>
            <a:grpSpLocks noChangeAspect="1"/>
          </p:cNvGrpSpPr>
          <p:nvPr/>
        </p:nvGrpSpPr>
        <p:grpSpPr>
          <a:xfrm>
            <a:off x="5271825" y="6227576"/>
            <a:ext cx="432000" cy="432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C4A0AA-51C3-47B0-BD56-A8234274160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7E89DB4-02F3-4C8C-905D-4BB7F85A029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733B659-1FF3-4D3C-8134-A80CD193D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0792D87-CB43-4FB8-AB21-33CE65A5E2C1}"/>
              </a:ext>
            </a:extLst>
          </p:cNvPr>
          <p:cNvGrpSpPr>
            <a:grpSpLocks noChangeAspect="1"/>
          </p:cNvGrpSpPr>
          <p:nvPr/>
        </p:nvGrpSpPr>
        <p:grpSpPr>
          <a:xfrm>
            <a:off x="4016482" y="6227576"/>
            <a:ext cx="432000" cy="432000"/>
            <a:chOff x="716603" y="4690200"/>
            <a:chExt cx="1440000" cy="144000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F281297-8AD5-41F7-B517-C126F5CF6B52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B144CAA-CDD6-40D5-A93B-01E93FAD0CE0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56CC4B0-A11B-4198-B4CD-DFAA939BB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D70410-A891-488A-A6D6-B0133F44B719}"/>
              </a:ext>
            </a:extLst>
          </p:cNvPr>
          <p:cNvCxnSpPr>
            <a:cxnSpLocks/>
            <a:stCxn id="31" idx="6"/>
            <a:endCxn id="27" idx="2"/>
          </p:cNvCxnSpPr>
          <p:nvPr/>
        </p:nvCxnSpPr>
        <p:spPr>
          <a:xfrm>
            <a:off x="3193139" y="6443576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4D6022-E675-46A3-AF50-17E8D805E57A}"/>
              </a:ext>
            </a:extLst>
          </p:cNvPr>
          <p:cNvCxnSpPr>
            <a:cxnSpLocks/>
          </p:cNvCxnSpPr>
          <p:nvPr/>
        </p:nvCxnSpPr>
        <p:spPr>
          <a:xfrm>
            <a:off x="8214510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C52FD7-CE2A-41E7-8321-79ADF3302ED0}"/>
              </a:ext>
            </a:extLst>
          </p:cNvPr>
          <p:cNvCxnSpPr>
            <a:cxnSpLocks/>
          </p:cNvCxnSpPr>
          <p:nvPr/>
        </p:nvCxnSpPr>
        <p:spPr>
          <a:xfrm>
            <a:off x="6959168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CF495F-3FBB-4569-9DD9-EAC6F442559C}"/>
              </a:ext>
            </a:extLst>
          </p:cNvPr>
          <p:cNvCxnSpPr>
            <a:cxnSpLocks/>
          </p:cNvCxnSpPr>
          <p:nvPr/>
        </p:nvCxnSpPr>
        <p:spPr>
          <a:xfrm>
            <a:off x="5703825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FD5AAB5-B516-4C12-84AE-0CB7D6B27272}"/>
              </a:ext>
            </a:extLst>
          </p:cNvPr>
          <p:cNvCxnSpPr>
            <a:cxnSpLocks/>
          </p:cNvCxnSpPr>
          <p:nvPr/>
        </p:nvCxnSpPr>
        <p:spPr>
          <a:xfrm>
            <a:off x="4448482" y="6452062"/>
            <a:ext cx="82334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01C1C12-E19A-499D-8EA4-8E85F71A9FC3}"/>
              </a:ext>
            </a:extLst>
          </p:cNvPr>
          <p:cNvSpPr txBox="1"/>
          <p:nvPr/>
        </p:nvSpPr>
        <p:spPr>
          <a:xfrm>
            <a:off x="8973167" y="6609444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مقدمه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69A62CC-DEF6-4CC6-AF85-2277A8FEC2B8}"/>
              </a:ext>
            </a:extLst>
          </p:cNvPr>
          <p:cNvSpPr txBox="1"/>
          <p:nvPr/>
        </p:nvSpPr>
        <p:spPr>
          <a:xfrm>
            <a:off x="7625652" y="660186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مرورمنابع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DC5138C-8098-4031-8E5F-2B255B7E3C6B}"/>
              </a:ext>
            </a:extLst>
          </p:cNvPr>
          <p:cNvSpPr txBox="1"/>
          <p:nvPr/>
        </p:nvSpPr>
        <p:spPr>
          <a:xfrm>
            <a:off x="6283747" y="6609444"/>
            <a:ext cx="86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روش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3EA02C8-412E-49D4-85EE-1727906C2545}"/>
              </a:ext>
            </a:extLst>
          </p:cNvPr>
          <p:cNvSpPr txBox="1"/>
          <p:nvPr/>
        </p:nvSpPr>
        <p:spPr>
          <a:xfrm>
            <a:off x="5036209" y="660944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نتایج تحقیق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37461B2-9CBD-4FBB-A566-9FF54D46DAD7}"/>
              </a:ext>
            </a:extLst>
          </p:cNvPr>
          <p:cNvSpPr txBox="1"/>
          <p:nvPr/>
        </p:nvSpPr>
        <p:spPr>
          <a:xfrm>
            <a:off x="3572230" y="6596587"/>
            <a:ext cx="1327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نتیجه گیری و پیشنهاد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CB6F4DD-8ED3-42C7-8A42-6CE58E12F35E}"/>
              </a:ext>
            </a:extLst>
          </p:cNvPr>
          <p:cNvSpPr txBox="1"/>
          <p:nvPr/>
        </p:nvSpPr>
        <p:spPr>
          <a:xfrm>
            <a:off x="2742139" y="660944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" b="1" dirty="0">
                <a:solidFill>
                  <a:srgbClr val="0070C0"/>
                </a:solidFill>
                <a:cs typeface="B Zar" panose="00000400000000000000" pitchFamily="2" charset="-78"/>
              </a:rPr>
              <a:t>منابع</a:t>
            </a:r>
            <a:endParaRPr lang="en-US" sz="1200"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B1632E-68BB-4540-A842-C78C51804DF0}"/>
              </a:ext>
            </a:extLst>
          </p:cNvPr>
          <p:cNvSpPr txBox="1"/>
          <p:nvPr/>
        </p:nvSpPr>
        <p:spPr>
          <a:xfrm>
            <a:off x="198413" y="6327052"/>
            <a:ext cx="8771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30/30</a:t>
            </a:r>
            <a:endParaRPr lang="en-US" sz="2000" dirty="0">
              <a:solidFill>
                <a:schemeClr val="bg1"/>
              </a:solidFill>
              <a:latin typeface="IranNastaliq" panose="02020505000000020003" pitchFamily="18" charset="0"/>
              <a:cs typeface="B Titr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E1288F-54A2-43B0-8307-77D37F8BFB39}"/>
              </a:ext>
            </a:extLst>
          </p:cNvPr>
          <p:cNvSpPr/>
          <p:nvPr/>
        </p:nvSpPr>
        <p:spPr>
          <a:xfrm>
            <a:off x="248284" y="6286814"/>
            <a:ext cx="721405" cy="40011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53A4BB8A-DB82-42C0-9EB2-47012AC7E6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20" y="91439"/>
            <a:ext cx="637259" cy="6181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83DC41F-E81A-4848-83D6-56F9418F42BA}"/>
              </a:ext>
            </a:extLst>
          </p:cNvPr>
          <p:cNvSpPr txBox="1"/>
          <p:nvPr/>
        </p:nvSpPr>
        <p:spPr>
          <a:xfrm>
            <a:off x="10044113" y="400525"/>
            <a:ext cx="1669047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پیشنهادهــا: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453D19-AAEB-43F3-BD27-8BE42C062507}"/>
              </a:ext>
            </a:extLst>
          </p:cNvPr>
          <p:cNvSpPr txBox="1"/>
          <p:nvPr/>
        </p:nvSpPr>
        <p:spPr>
          <a:xfrm>
            <a:off x="1346876" y="1532313"/>
            <a:ext cx="10360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به منظور بهینه کردن قابلیت و کارایی این شناور،پیشنهاد می شود ترتیبی اتخاذ شود تا این بویه بتواند جان دو نفر رانجات دهد. 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7AFD152-1575-4C2A-826A-463593812955}"/>
              </a:ext>
            </a:extLst>
          </p:cNvPr>
          <p:cNvSpPr txBox="1"/>
          <p:nvPr/>
        </p:nvSpPr>
        <p:spPr>
          <a:xfrm>
            <a:off x="1377356" y="2660073"/>
            <a:ext cx="10360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برای دید در شب از چراغ مه شکن استفاده شود. 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555259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" descr="Image result for ‫امواج دریا‬‎">
            <a:extLst>
              <a:ext uri="{FF2B5EF4-FFF2-40B4-BE49-F238E27FC236}">
                <a16:creationId xmlns:a16="http://schemas.microsoft.com/office/drawing/2014/main" id="{2A159DD4-7273-4C14-8E98-69389598648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5706"/>
            <a:ext cx="12191999" cy="708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BB711B9-FF6B-4680-BFC2-589A77185A46}"/>
              </a:ext>
            </a:extLst>
          </p:cNvPr>
          <p:cNvSpPr/>
          <p:nvPr/>
        </p:nvSpPr>
        <p:spPr>
          <a:xfrm>
            <a:off x="6748038" y="462989"/>
            <a:ext cx="4550451" cy="1049392"/>
          </a:xfrm>
          <a:prstGeom prst="round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dirty="0">
                <a:solidFill>
                  <a:srgbClr val="005A82"/>
                </a:solidFill>
                <a:cs typeface="B Titr" panose="00000700000000000000" pitchFamily="2" charset="-78"/>
              </a:rPr>
              <a:t>    پست ترین علم ها آن است که در کلام متوقف شود.</a:t>
            </a:r>
            <a:endParaRPr lang="en-US" dirty="0">
              <a:solidFill>
                <a:srgbClr val="005A82"/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6AC575A-0AE7-4A1C-952F-5E9B521AFE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660" y="461105"/>
            <a:ext cx="488577" cy="10512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5D87A23-1C2B-4B5B-A35B-5B5784925BDB}"/>
              </a:ext>
            </a:extLst>
          </p:cNvPr>
          <p:cNvSpPr/>
          <p:nvPr/>
        </p:nvSpPr>
        <p:spPr>
          <a:xfrm>
            <a:off x="8058418" y="1996638"/>
            <a:ext cx="3560819" cy="9144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dirty="0">
                <a:solidFill>
                  <a:srgbClr val="005A82"/>
                </a:solidFill>
                <a:cs typeface="B Titr" panose="00000700000000000000" pitchFamily="2" charset="-78"/>
              </a:rPr>
              <a:t>باتشکر از </a:t>
            </a:r>
            <a:r>
              <a:rPr lang="fa-IR" sz="2000" dirty="0">
                <a:solidFill>
                  <a:srgbClr val="005A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اساتید</a:t>
            </a:r>
            <a:r>
              <a:rPr lang="fa-IR" sz="2000" dirty="0">
                <a:solidFill>
                  <a:srgbClr val="005A82"/>
                </a:solidFill>
                <a:cs typeface="B Titr" panose="00000700000000000000" pitchFamily="2" charset="-78"/>
              </a:rPr>
              <a:t> و </a:t>
            </a:r>
            <a:r>
              <a:rPr lang="fa-IR" sz="2000" dirty="0">
                <a:solidFill>
                  <a:srgbClr val="005A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دانشجویان</a:t>
            </a:r>
            <a:r>
              <a:rPr lang="fa-IR" sz="2000" dirty="0">
                <a:solidFill>
                  <a:srgbClr val="005A82"/>
                </a:solidFill>
                <a:cs typeface="B Titr" panose="00000700000000000000" pitchFamily="2" charset="-78"/>
              </a:rPr>
              <a:t> عزیز</a:t>
            </a:r>
            <a:endParaRPr lang="en-US" sz="2000" dirty="0">
              <a:solidFill>
                <a:srgbClr val="005A82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30395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tx1"/>
            </a:gs>
            <a:gs pos="100000">
              <a:schemeClr val="tx1">
                <a:lumMod val="65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F618D684-639C-46DC-9557-22E384945846}"/>
              </a:ext>
            </a:extLst>
          </p:cNvPr>
          <p:cNvGrpSpPr>
            <a:grpSpLocks/>
          </p:cNvGrpSpPr>
          <p:nvPr/>
        </p:nvGrpSpPr>
        <p:grpSpPr>
          <a:xfrm>
            <a:off x="3464247" y="2979000"/>
            <a:ext cx="900000" cy="900000"/>
            <a:chOff x="8205940" y="4582200"/>
            <a:chExt cx="1440000" cy="1440000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703293D7-369C-473E-9874-A06FBEEE23DC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BFD4A696-5F60-46C3-B86D-ED19A8EC0AE1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90000">
                  <a:schemeClr val="tx1">
                    <a:lumMod val="6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FE19C6CE-073D-4B58-A5EC-9DFA98274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7B73ED1-42E4-4D90-ABF2-5C780034AE54}"/>
              </a:ext>
            </a:extLst>
          </p:cNvPr>
          <p:cNvGrpSpPr>
            <a:grpSpLocks noChangeAspect="1"/>
          </p:cNvGrpSpPr>
          <p:nvPr/>
        </p:nvGrpSpPr>
        <p:grpSpPr>
          <a:xfrm>
            <a:off x="4602901" y="2257245"/>
            <a:ext cx="612000" cy="612000"/>
            <a:chOff x="716603" y="4690200"/>
            <a:chExt cx="1440000" cy="1440000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3AE5E922-E4EA-4DE0-9582-8D176AA1BAAF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728A517E-4569-4EDB-BA17-EC9BB1D2FD72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70000">
                  <a:schemeClr val="tx1">
                    <a:lumMod val="6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0E4D143B-8CDE-40EC-B95F-C7625BF3E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3C51818-3F70-46B3-ABA9-22596D3E8D2E}"/>
              </a:ext>
            </a:extLst>
          </p:cNvPr>
          <p:cNvGrpSpPr>
            <a:grpSpLocks noChangeAspect="1"/>
          </p:cNvGrpSpPr>
          <p:nvPr/>
        </p:nvGrpSpPr>
        <p:grpSpPr>
          <a:xfrm>
            <a:off x="5868880" y="1863251"/>
            <a:ext cx="468000" cy="468000"/>
            <a:chOff x="2726060" y="4690200"/>
            <a:chExt cx="1440000" cy="144000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F6509E4-127A-4463-8891-D4F3247388A9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CDDDBA30-E502-41A6-A63E-398B22957377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50000">
                  <a:schemeClr val="tx1">
                    <a:lumMod val="65000"/>
                  </a:schemeClr>
                </a:gs>
              </a:gsLst>
              <a:lin ang="18900000" scaled="1"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BFB030E4-8AC0-4FA0-8027-6514A93C2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308CE59-A50D-43ED-8CE9-F957A4911C85}"/>
              </a:ext>
            </a:extLst>
          </p:cNvPr>
          <p:cNvGrpSpPr>
            <a:grpSpLocks noChangeAspect="1"/>
          </p:cNvGrpSpPr>
          <p:nvPr/>
        </p:nvGrpSpPr>
        <p:grpSpPr>
          <a:xfrm>
            <a:off x="6990859" y="2257245"/>
            <a:ext cx="612000" cy="612000"/>
            <a:chOff x="2546060" y="2709000"/>
            <a:chExt cx="1440000" cy="1440000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796855B6-4CFF-41F6-B7DC-7DF8662C3D3D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FC61A4CA-B472-4AF6-B473-9C56F12E4B3B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70000">
                  <a:schemeClr val="tx1">
                    <a:lumMod val="6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35E1EBAF-7A47-4E80-845B-1B350925F6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8E9180F-3C8B-4445-99F9-08731CD73F70}"/>
              </a:ext>
            </a:extLst>
          </p:cNvPr>
          <p:cNvGrpSpPr>
            <a:grpSpLocks noChangeAspect="1"/>
          </p:cNvGrpSpPr>
          <p:nvPr/>
        </p:nvGrpSpPr>
        <p:grpSpPr>
          <a:xfrm>
            <a:off x="7841513" y="2979000"/>
            <a:ext cx="900000" cy="900000"/>
            <a:chOff x="5376000" y="2709000"/>
            <a:chExt cx="1440000" cy="1440000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F8F1EEF-CBDF-49FA-B484-0DEF9C002CC9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3B1FAAAE-CF6A-43BA-A6CC-770E81815445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90000">
                  <a:schemeClr val="tx1">
                    <a:lumMod val="6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DA3484D9-591A-495C-BDF9-CAD30F8D33A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7497B98-D7B8-446D-A51B-E77B0491B02E}"/>
              </a:ext>
            </a:extLst>
          </p:cNvPr>
          <p:cNvGrpSpPr/>
          <p:nvPr/>
        </p:nvGrpSpPr>
        <p:grpSpPr>
          <a:xfrm>
            <a:off x="5382880" y="3268388"/>
            <a:ext cx="1440000" cy="1440000"/>
            <a:chOff x="8025940" y="2709000"/>
            <a:chExt cx="1440000" cy="144000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65124C32-74C7-4E8C-9B5F-531023E98FB5}"/>
                </a:ext>
              </a:extLst>
            </p:cNvPr>
            <p:cNvSpPr/>
            <p:nvPr/>
          </p:nvSpPr>
          <p:spPr>
            <a:xfrm>
              <a:off x="802594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9FFDB11-8155-4DD8-805E-717533C8B332}"/>
                </a:ext>
              </a:extLst>
            </p:cNvPr>
            <p:cNvSpPr/>
            <p:nvPr/>
          </p:nvSpPr>
          <p:spPr>
            <a:xfrm>
              <a:off x="820594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E2182F0-4A49-4F71-9A41-4407234B127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3146" y="3067360"/>
              <a:ext cx="889274" cy="889274"/>
            </a:xfrm>
            <a:prstGeom prst="rect">
              <a:avLst/>
            </a:prstGeom>
          </p:spPr>
        </p:pic>
      </p:grpSp>
      <p:sp>
        <p:nvSpPr>
          <p:cNvPr id="2" name="فصل اول-مقدمه 1">
            <a:extLst>
              <a:ext uri="{FF2B5EF4-FFF2-40B4-BE49-F238E27FC236}">
                <a16:creationId xmlns:a16="http://schemas.microsoft.com/office/drawing/2014/main" id="{A46DEC51-50DA-4134-BB9D-BCE37BB8C765}"/>
              </a:ext>
            </a:extLst>
          </p:cNvPr>
          <p:cNvSpPr txBox="1"/>
          <p:nvPr/>
        </p:nvSpPr>
        <p:spPr>
          <a:xfrm>
            <a:off x="4976888" y="5061194"/>
            <a:ext cx="2238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فصل اول-مقدمه</a:t>
            </a:r>
          </a:p>
        </p:txBody>
      </p:sp>
      <p:sp>
        <p:nvSpPr>
          <p:cNvPr id="29" name="فصل اول-مقدمه 1">
            <a:extLst>
              <a:ext uri="{FF2B5EF4-FFF2-40B4-BE49-F238E27FC236}">
                <a16:creationId xmlns:a16="http://schemas.microsoft.com/office/drawing/2014/main" id="{F9CF85CC-CC8F-49FB-994F-4EE318638A8D}"/>
              </a:ext>
            </a:extLst>
          </p:cNvPr>
          <p:cNvSpPr txBox="1"/>
          <p:nvPr/>
        </p:nvSpPr>
        <p:spPr>
          <a:xfrm>
            <a:off x="12192000" y="5065903"/>
            <a:ext cx="3554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فصل دوم-مرور منابع علمی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3279A0F-EA85-43AE-961F-96193AC8D577}"/>
              </a:ext>
            </a:extLst>
          </p:cNvPr>
          <p:cNvSpPr txBox="1"/>
          <p:nvPr/>
        </p:nvSpPr>
        <p:spPr>
          <a:xfrm>
            <a:off x="10372726" y="395287"/>
            <a:ext cx="1393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chemeClr val="bg1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فهرست مطالب:</a:t>
            </a:r>
            <a:endParaRPr lang="en-US" sz="3200" dirty="0">
              <a:solidFill>
                <a:schemeClr val="bg1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9ADDA1-B6A2-45DE-9789-DC535962E176}"/>
              </a:ext>
            </a:extLst>
          </p:cNvPr>
          <p:cNvSpPr txBox="1"/>
          <p:nvPr/>
        </p:nvSpPr>
        <p:spPr>
          <a:xfrm>
            <a:off x="4290663" y="5773783"/>
            <a:ext cx="3355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آمار و ارقام غرق شدگان وجریان های دریایی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1169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tx1"/>
            </a:gs>
            <a:gs pos="100000">
              <a:schemeClr val="tx1">
                <a:lumMod val="75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96">
            <a:extLst>
              <a:ext uri="{FF2B5EF4-FFF2-40B4-BE49-F238E27FC236}">
                <a16:creationId xmlns:a16="http://schemas.microsoft.com/office/drawing/2014/main" id="{29B76CB0-2D20-4A27-B0DC-9BBADBEA4674}"/>
              </a:ext>
            </a:extLst>
          </p:cNvPr>
          <p:cNvGrpSpPr>
            <a:grpSpLocks noChangeAspect="1"/>
          </p:cNvGrpSpPr>
          <p:nvPr/>
        </p:nvGrpSpPr>
        <p:grpSpPr>
          <a:xfrm>
            <a:off x="6990859" y="2248343"/>
            <a:ext cx="612000" cy="612000"/>
            <a:chOff x="2726060" y="4690200"/>
            <a:chExt cx="1440000" cy="1440000"/>
          </a:xfrm>
        </p:grpSpPr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39D1842D-1A19-4A6A-9BF8-4DE6DB258316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F7CD7D73-31E0-4F1E-9E8A-F9200D2D4CB9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70000">
                  <a:schemeClr val="tx1">
                    <a:lumMod val="65000"/>
                  </a:schemeClr>
                </a:gs>
              </a:gsLst>
              <a:lin ang="18900000" scaled="1"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3DF33544-803A-4BB2-85E3-DE862BD5EF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B5A64419-7CCC-4716-970A-9F6122F11CA6}"/>
              </a:ext>
            </a:extLst>
          </p:cNvPr>
          <p:cNvGrpSpPr>
            <a:grpSpLocks noChangeAspect="1"/>
          </p:cNvGrpSpPr>
          <p:nvPr/>
        </p:nvGrpSpPr>
        <p:grpSpPr>
          <a:xfrm>
            <a:off x="7841513" y="2973497"/>
            <a:ext cx="900000" cy="900000"/>
            <a:chOff x="2546060" y="2709000"/>
            <a:chExt cx="1440000" cy="1440000"/>
          </a:xfrm>
        </p:grpSpPr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86964CE8-E8BA-42F6-9737-9A0B097AB222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EFFE99EF-0C0B-4A65-B1AB-9FBFCD61F31C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90000">
                  <a:schemeClr val="tx1">
                    <a:lumMod val="6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3E28C7E3-EF2B-476A-BCA6-3BED3EBF5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FE605523-1AEA-40B0-8F76-ACA13FE4CEDB}"/>
              </a:ext>
            </a:extLst>
          </p:cNvPr>
          <p:cNvGrpSpPr>
            <a:grpSpLocks noChangeAspect="1"/>
          </p:cNvGrpSpPr>
          <p:nvPr/>
        </p:nvGrpSpPr>
        <p:grpSpPr>
          <a:xfrm>
            <a:off x="5868880" y="1871928"/>
            <a:ext cx="468000" cy="468000"/>
            <a:chOff x="716603" y="4690200"/>
            <a:chExt cx="1440000" cy="1440000"/>
          </a:xfrm>
        </p:grpSpPr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09BD3803-9437-4442-8B15-B746ABFEE450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E02B20FA-2A03-4F63-87FD-885E3E771DAC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50000">
                  <a:schemeClr val="tx1">
                    <a:lumMod val="6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0AF54927-8591-4F1B-860E-E1924D4117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1951C95-3970-4921-9577-1AFF71B409B3}"/>
              </a:ext>
            </a:extLst>
          </p:cNvPr>
          <p:cNvGrpSpPr>
            <a:grpSpLocks noChangeAspect="1"/>
          </p:cNvGrpSpPr>
          <p:nvPr/>
        </p:nvGrpSpPr>
        <p:grpSpPr>
          <a:xfrm>
            <a:off x="5382880" y="3268388"/>
            <a:ext cx="1440000" cy="1440000"/>
            <a:chOff x="5376000" y="2709000"/>
            <a:chExt cx="1440000" cy="144000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89195E24-9C83-47D5-8823-10371EFBDC79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0A47560-5544-4F74-82CD-99102BF410DB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32562BB9-2A22-4DCB-8790-07A55D7698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5B91414-3416-45B0-9966-FE69CCCB5A36}"/>
              </a:ext>
            </a:extLst>
          </p:cNvPr>
          <p:cNvGrpSpPr>
            <a:grpSpLocks/>
          </p:cNvGrpSpPr>
          <p:nvPr/>
        </p:nvGrpSpPr>
        <p:grpSpPr>
          <a:xfrm>
            <a:off x="3466230" y="2979000"/>
            <a:ext cx="900000" cy="900000"/>
            <a:chOff x="8025940" y="2709000"/>
            <a:chExt cx="1440000" cy="1440000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1002FE06-07BB-478F-9412-59684D22F165}"/>
                </a:ext>
              </a:extLst>
            </p:cNvPr>
            <p:cNvSpPr/>
            <p:nvPr/>
          </p:nvSpPr>
          <p:spPr>
            <a:xfrm>
              <a:off x="802594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9150B9E5-C4AF-40A2-8FAC-9219064227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05940" y="2889000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90000">
                  <a:schemeClr val="tx1">
                    <a:lumMod val="6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AFCCCD3F-4337-40DB-87F0-5FDFD2BED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3146" y="3067360"/>
              <a:ext cx="889274" cy="889274"/>
            </a:xfrm>
            <a:prstGeom prst="rect">
              <a:avLst/>
            </a:prstGeom>
          </p:spPr>
        </p:pic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672DAF25-8EBA-4ADA-96D4-2B36AABA17A0}"/>
              </a:ext>
            </a:extLst>
          </p:cNvPr>
          <p:cNvGrpSpPr>
            <a:grpSpLocks noChangeAspect="1"/>
          </p:cNvGrpSpPr>
          <p:nvPr/>
        </p:nvGrpSpPr>
        <p:grpSpPr>
          <a:xfrm>
            <a:off x="4589142" y="2251605"/>
            <a:ext cx="612000" cy="612000"/>
            <a:chOff x="8205940" y="4582200"/>
            <a:chExt cx="1440000" cy="1440000"/>
          </a:xfrm>
        </p:grpSpPr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68B66656-11AE-4901-913B-44C79DE43851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B2FA5E08-5C1F-46D7-BA06-04283CCB07F1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70000">
                  <a:schemeClr val="tx1">
                    <a:lumMod val="6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69222EB6-57A2-48D0-8C84-2CD407A7826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sp>
        <p:nvSpPr>
          <p:cNvPr id="26" name="فصل اول-مقدمه 1">
            <a:extLst>
              <a:ext uri="{FF2B5EF4-FFF2-40B4-BE49-F238E27FC236}">
                <a16:creationId xmlns:a16="http://schemas.microsoft.com/office/drawing/2014/main" id="{9301B66B-2EB3-43EF-AA66-CB1A797E66EA}"/>
              </a:ext>
            </a:extLst>
          </p:cNvPr>
          <p:cNvSpPr txBox="1"/>
          <p:nvPr/>
        </p:nvSpPr>
        <p:spPr>
          <a:xfrm>
            <a:off x="4318880" y="5061194"/>
            <a:ext cx="3554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فصل دوم-مرور منابع علمی</a:t>
            </a:r>
          </a:p>
        </p:txBody>
      </p:sp>
      <p:sp>
        <p:nvSpPr>
          <p:cNvPr id="30" name="فصل اول-مقدمه 1">
            <a:extLst>
              <a:ext uri="{FF2B5EF4-FFF2-40B4-BE49-F238E27FC236}">
                <a16:creationId xmlns:a16="http://schemas.microsoft.com/office/drawing/2014/main" id="{D10C0A33-86C8-4205-9109-20942C9E8E77}"/>
              </a:ext>
            </a:extLst>
          </p:cNvPr>
          <p:cNvSpPr txBox="1"/>
          <p:nvPr/>
        </p:nvSpPr>
        <p:spPr>
          <a:xfrm>
            <a:off x="11963914" y="5061193"/>
            <a:ext cx="3567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فصل سوم-روش تحقیق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6A7B16D-4D89-4DC0-BA1B-B936859FFB5A}"/>
              </a:ext>
            </a:extLst>
          </p:cNvPr>
          <p:cNvSpPr txBox="1"/>
          <p:nvPr/>
        </p:nvSpPr>
        <p:spPr>
          <a:xfrm>
            <a:off x="10372726" y="395287"/>
            <a:ext cx="1393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chemeClr val="bg1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فهرست مطالب:</a:t>
            </a:r>
            <a:endParaRPr lang="en-US" sz="3200" dirty="0">
              <a:solidFill>
                <a:schemeClr val="bg1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33" name="فصل اول-مقدمه 1">
            <a:extLst>
              <a:ext uri="{FF2B5EF4-FFF2-40B4-BE49-F238E27FC236}">
                <a16:creationId xmlns:a16="http://schemas.microsoft.com/office/drawing/2014/main" id="{05EB9D7B-66B0-46AE-9D3D-9B5737C91E16}"/>
              </a:ext>
            </a:extLst>
          </p:cNvPr>
          <p:cNvSpPr txBox="1"/>
          <p:nvPr/>
        </p:nvSpPr>
        <p:spPr>
          <a:xfrm>
            <a:off x="-2154162" y="5061194"/>
            <a:ext cx="2238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فصل اول-مقدمه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43A970-4AF5-47D8-BAF9-C81192E01504}"/>
              </a:ext>
            </a:extLst>
          </p:cNvPr>
          <p:cNvSpPr txBox="1"/>
          <p:nvPr/>
        </p:nvSpPr>
        <p:spPr>
          <a:xfrm>
            <a:off x="12595860" y="5722620"/>
            <a:ext cx="2589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بررسی روند طراحی مفهومی شناور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1339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tx1"/>
            </a:gs>
            <a:gs pos="100000">
              <a:schemeClr val="tx1">
                <a:lumMod val="75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>
            <a:extLst>
              <a:ext uri="{FF2B5EF4-FFF2-40B4-BE49-F238E27FC236}">
                <a16:creationId xmlns:a16="http://schemas.microsoft.com/office/drawing/2014/main" id="{9C39D98E-8B84-44C9-BD64-9958153C4481}"/>
              </a:ext>
            </a:extLst>
          </p:cNvPr>
          <p:cNvGrpSpPr>
            <a:grpSpLocks noChangeAspect="1"/>
          </p:cNvGrpSpPr>
          <p:nvPr/>
        </p:nvGrpSpPr>
        <p:grpSpPr>
          <a:xfrm>
            <a:off x="5382880" y="3268388"/>
            <a:ext cx="1440000" cy="1440000"/>
            <a:chOff x="2546060" y="2709000"/>
            <a:chExt cx="1440000" cy="1440000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EE719CA-178F-4A1F-A049-E6CD5B419331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EB11BF71-E256-4FDB-8FA9-C0F008E38F5A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18507BF4-6665-4C61-B3D4-1444B83B7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85AFCECF-7FBE-4C4B-9BED-13826DCD0BF8}"/>
              </a:ext>
            </a:extLst>
          </p:cNvPr>
          <p:cNvGrpSpPr>
            <a:grpSpLocks noChangeAspect="1"/>
          </p:cNvGrpSpPr>
          <p:nvPr/>
        </p:nvGrpSpPr>
        <p:grpSpPr>
          <a:xfrm>
            <a:off x="7841513" y="2972087"/>
            <a:ext cx="900000" cy="900000"/>
            <a:chOff x="2726060" y="4690200"/>
            <a:chExt cx="1440000" cy="1440000"/>
          </a:xfrm>
        </p:grpSpPr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185556DB-07CA-4AC6-AC67-6F5AA0EC80F1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2EF00B3A-B497-496C-8D64-41BA542D8325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90000">
                  <a:schemeClr val="tx1">
                    <a:lumMod val="65000"/>
                  </a:schemeClr>
                </a:gs>
              </a:gsLst>
              <a:lin ang="18900000" scaled="1"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C349A9FA-0215-4517-970C-4355B209D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C61C7A78-66E2-4CE3-B46E-9E622D003CF3}"/>
              </a:ext>
            </a:extLst>
          </p:cNvPr>
          <p:cNvGrpSpPr>
            <a:grpSpLocks noChangeAspect="1"/>
          </p:cNvGrpSpPr>
          <p:nvPr/>
        </p:nvGrpSpPr>
        <p:grpSpPr>
          <a:xfrm>
            <a:off x="6986753" y="2257245"/>
            <a:ext cx="612000" cy="612000"/>
            <a:chOff x="716603" y="4690200"/>
            <a:chExt cx="1440000" cy="1440000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F9AB8FF8-4AF4-4298-8F74-A08749CE93D8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930E91E2-2D76-4CE7-AFD1-87F08E007E2E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70000">
                  <a:schemeClr val="tx1">
                    <a:lumMod val="6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7C271C0E-B42A-432F-8C08-BEFCBB1BD7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3C5C17F1-6230-4F8F-8EAC-9E3140C37F3E}"/>
              </a:ext>
            </a:extLst>
          </p:cNvPr>
          <p:cNvGrpSpPr>
            <a:grpSpLocks noChangeAspect="1"/>
          </p:cNvGrpSpPr>
          <p:nvPr/>
        </p:nvGrpSpPr>
        <p:grpSpPr>
          <a:xfrm>
            <a:off x="5868880" y="1871078"/>
            <a:ext cx="468000" cy="468000"/>
            <a:chOff x="8205940" y="4582200"/>
            <a:chExt cx="1440000" cy="1440000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90787852-7C1C-4E7F-AF20-8DF06C37A459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7E9DE027-4539-4932-8F95-9ED8BC02A87A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50000">
                  <a:schemeClr val="tx1">
                    <a:lumMod val="6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C4CCD372-A06D-4737-9A46-7D3B5EC32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BFEE59FE-7F7C-4BB3-9BD5-8BFC7242E410}"/>
              </a:ext>
            </a:extLst>
          </p:cNvPr>
          <p:cNvGrpSpPr>
            <a:grpSpLocks noChangeAspect="1"/>
          </p:cNvGrpSpPr>
          <p:nvPr/>
        </p:nvGrpSpPr>
        <p:grpSpPr>
          <a:xfrm>
            <a:off x="4593248" y="2257245"/>
            <a:ext cx="612000" cy="612000"/>
            <a:chOff x="8025940" y="2709000"/>
            <a:chExt cx="1440000" cy="1440000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9A216EBD-1753-4B6F-ABCC-036D47E8EA79}"/>
                </a:ext>
              </a:extLst>
            </p:cNvPr>
            <p:cNvSpPr/>
            <p:nvPr/>
          </p:nvSpPr>
          <p:spPr>
            <a:xfrm>
              <a:off x="802594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446F46D7-BC9B-484E-A424-7F97328F0F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05940" y="2889000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70000">
                  <a:schemeClr val="tx1">
                    <a:lumMod val="6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C4E77156-AB2C-4132-89AD-ACF0C139DB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3146" y="3067360"/>
              <a:ext cx="889274" cy="889274"/>
            </a:xfrm>
            <a:prstGeom prst="rect">
              <a:avLst/>
            </a:prstGeom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20428BF7-86A8-4BB6-A1C0-B8C4CAADCF3D}"/>
              </a:ext>
            </a:extLst>
          </p:cNvPr>
          <p:cNvGrpSpPr>
            <a:grpSpLocks noChangeAspect="1"/>
          </p:cNvGrpSpPr>
          <p:nvPr/>
        </p:nvGrpSpPr>
        <p:grpSpPr>
          <a:xfrm>
            <a:off x="3464247" y="2968700"/>
            <a:ext cx="900000" cy="900000"/>
            <a:chOff x="5376000" y="2709000"/>
            <a:chExt cx="1440000" cy="1440000"/>
          </a:xfrm>
        </p:grpSpPr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B8A69D26-7718-4EE0-A0FE-177D506CF952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1BE9EF19-DEA0-4AA0-9265-373B525A65A7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90000">
                  <a:schemeClr val="tx1">
                    <a:lumMod val="75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0BE9A434-C70E-4560-A1C3-A9D86CD57B2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sp>
        <p:nvSpPr>
          <p:cNvPr id="26" name="فصل اول-مقدمه 1">
            <a:extLst>
              <a:ext uri="{FF2B5EF4-FFF2-40B4-BE49-F238E27FC236}">
                <a16:creationId xmlns:a16="http://schemas.microsoft.com/office/drawing/2014/main" id="{836853BE-0684-4591-A429-29666F66DD51}"/>
              </a:ext>
            </a:extLst>
          </p:cNvPr>
          <p:cNvSpPr txBox="1"/>
          <p:nvPr/>
        </p:nvSpPr>
        <p:spPr>
          <a:xfrm>
            <a:off x="4312164" y="5061194"/>
            <a:ext cx="3567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فصل سوم-روش تحقیق</a:t>
            </a:r>
          </a:p>
        </p:txBody>
      </p:sp>
      <p:sp>
        <p:nvSpPr>
          <p:cNvPr id="28" name="فصل اول-مقدمه 1">
            <a:extLst>
              <a:ext uri="{FF2B5EF4-FFF2-40B4-BE49-F238E27FC236}">
                <a16:creationId xmlns:a16="http://schemas.microsoft.com/office/drawing/2014/main" id="{1C8818D5-4393-4695-8D29-0F1DA65F7A96}"/>
              </a:ext>
            </a:extLst>
          </p:cNvPr>
          <p:cNvSpPr txBox="1"/>
          <p:nvPr/>
        </p:nvSpPr>
        <p:spPr>
          <a:xfrm>
            <a:off x="12389364" y="5061193"/>
            <a:ext cx="3567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فصل چهارم-یافته های تحقیق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0A4AFE-C901-44CA-A580-D56B78A63523}"/>
              </a:ext>
            </a:extLst>
          </p:cNvPr>
          <p:cNvSpPr txBox="1"/>
          <p:nvPr/>
        </p:nvSpPr>
        <p:spPr>
          <a:xfrm>
            <a:off x="10372726" y="395287"/>
            <a:ext cx="1393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chemeClr val="bg1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فهرست مطالب:</a:t>
            </a:r>
            <a:endParaRPr lang="en-US" sz="3200" dirty="0">
              <a:solidFill>
                <a:schemeClr val="bg1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30" name="فصل اول-مقدمه 1">
            <a:extLst>
              <a:ext uri="{FF2B5EF4-FFF2-40B4-BE49-F238E27FC236}">
                <a16:creationId xmlns:a16="http://schemas.microsoft.com/office/drawing/2014/main" id="{15FF6B7B-DE4A-49D3-9731-8CB5F698AA24}"/>
              </a:ext>
            </a:extLst>
          </p:cNvPr>
          <p:cNvSpPr txBox="1"/>
          <p:nvPr/>
        </p:nvSpPr>
        <p:spPr>
          <a:xfrm>
            <a:off x="-3383670" y="5061194"/>
            <a:ext cx="3554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فصل دوم-مرور منابع علمی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DD4D2C-B0AF-4B1F-BA62-042B5D529AA7}"/>
              </a:ext>
            </a:extLst>
          </p:cNvPr>
          <p:cNvSpPr txBox="1"/>
          <p:nvPr/>
        </p:nvSpPr>
        <p:spPr>
          <a:xfrm>
            <a:off x="4838700" y="5692140"/>
            <a:ext cx="2589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بررسی روند طراحی مفهومی شناور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6D4178C-2BDD-4E25-ADE8-FC9A772B0769}"/>
              </a:ext>
            </a:extLst>
          </p:cNvPr>
          <p:cNvSpPr txBox="1"/>
          <p:nvPr/>
        </p:nvSpPr>
        <p:spPr>
          <a:xfrm>
            <a:off x="12344400" y="5692140"/>
            <a:ext cx="4828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انتخاب شدن تجهیزات و مشخص نمودن قابلیت شناور طراحی شده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2005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tx1"/>
            </a:gs>
            <a:gs pos="100000">
              <a:schemeClr val="tx1">
                <a:lumMod val="75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>
            <a:extLst>
              <a:ext uri="{FF2B5EF4-FFF2-40B4-BE49-F238E27FC236}">
                <a16:creationId xmlns:a16="http://schemas.microsoft.com/office/drawing/2014/main" id="{70F5A8D0-9748-4E7C-8A0D-B3A6B2BE85D6}"/>
              </a:ext>
            </a:extLst>
          </p:cNvPr>
          <p:cNvGrpSpPr>
            <a:grpSpLocks noChangeAspect="1"/>
          </p:cNvGrpSpPr>
          <p:nvPr/>
        </p:nvGrpSpPr>
        <p:grpSpPr>
          <a:xfrm>
            <a:off x="5382880" y="3308267"/>
            <a:ext cx="1440000" cy="1440000"/>
            <a:chOff x="2726060" y="4690200"/>
            <a:chExt cx="1440000" cy="1440000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F3A1A56C-9572-4E7E-AC84-7CB79AD088DE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5A25BAC5-E4C0-4F67-A63F-20886871BED2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17972468-B035-45E6-8A54-D6A19CED2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3AA8F3AF-022D-4728-82AA-D030C9DAB0D8}"/>
              </a:ext>
            </a:extLst>
          </p:cNvPr>
          <p:cNvGrpSpPr>
            <a:grpSpLocks noChangeAspect="1"/>
          </p:cNvGrpSpPr>
          <p:nvPr/>
        </p:nvGrpSpPr>
        <p:grpSpPr>
          <a:xfrm>
            <a:off x="7841513" y="2968700"/>
            <a:ext cx="900000" cy="900000"/>
            <a:chOff x="716603" y="4690200"/>
            <a:chExt cx="1440000" cy="1440000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46A3B56-E360-439A-9601-47E56AC078DE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08CCCBAF-BC0F-43D1-A9A8-C0055C52B213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90000">
                  <a:schemeClr val="tx1">
                    <a:lumMod val="6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5B59C49B-3270-402D-9F6F-595A69AB0D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37D47BD2-FD93-4E9E-BD5E-87C3ED5500A4}"/>
              </a:ext>
            </a:extLst>
          </p:cNvPr>
          <p:cNvGrpSpPr>
            <a:grpSpLocks noChangeAspect="1"/>
          </p:cNvGrpSpPr>
          <p:nvPr/>
        </p:nvGrpSpPr>
        <p:grpSpPr>
          <a:xfrm>
            <a:off x="7005093" y="2257243"/>
            <a:ext cx="612000" cy="612000"/>
            <a:chOff x="8205940" y="4582200"/>
            <a:chExt cx="1440000" cy="1440000"/>
          </a:xfrm>
        </p:grpSpPr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B559386E-9D39-4B77-82D2-1E0E78A71289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D82FC503-A30D-4474-A8A0-9F533E31BD1B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70000">
                  <a:schemeClr val="tx1">
                    <a:lumMod val="6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119190FE-9F3C-4B93-953E-4525445709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BDCF308C-5C2F-4064-9D22-A0CD7632DAA8}"/>
              </a:ext>
            </a:extLst>
          </p:cNvPr>
          <p:cNvGrpSpPr>
            <a:grpSpLocks noChangeAspect="1"/>
          </p:cNvGrpSpPr>
          <p:nvPr/>
        </p:nvGrpSpPr>
        <p:grpSpPr>
          <a:xfrm>
            <a:off x="4591661" y="2257244"/>
            <a:ext cx="612000" cy="612000"/>
            <a:chOff x="5376000" y="2709000"/>
            <a:chExt cx="1440000" cy="1440000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254BC576-27D7-48E2-A51F-DDB8DEB3BB17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1A6F5AF0-DDDF-4BDA-AB89-DA07E810CBDA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70000">
                  <a:schemeClr val="tx1">
                    <a:lumMod val="75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6FE8BC23-38D9-47FB-A475-F611EDF68C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89A6225A-9AF6-4D80-BA6F-667D935652F0}"/>
              </a:ext>
            </a:extLst>
          </p:cNvPr>
          <p:cNvGrpSpPr>
            <a:grpSpLocks noChangeAspect="1"/>
          </p:cNvGrpSpPr>
          <p:nvPr/>
        </p:nvGrpSpPr>
        <p:grpSpPr>
          <a:xfrm>
            <a:off x="3464247" y="2968700"/>
            <a:ext cx="900000" cy="900000"/>
            <a:chOff x="2546060" y="2709000"/>
            <a:chExt cx="1440000" cy="1440000"/>
          </a:xfrm>
        </p:grpSpPr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968907CE-D40E-47AE-9C39-36A064D237B4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ABEF7B6D-73E0-460D-9680-7220695CF04E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90000">
                  <a:schemeClr val="tx1">
                    <a:lumMod val="75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3B38B574-11BD-4696-8ECF-C3E0774CB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C4342DF-2D61-489C-848D-7843C4848063}"/>
              </a:ext>
            </a:extLst>
          </p:cNvPr>
          <p:cNvGrpSpPr>
            <a:grpSpLocks noChangeAspect="1"/>
          </p:cNvGrpSpPr>
          <p:nvPr/>
        </p:nvGrpSpPr>
        <p:grpSpPr>
          <a:xfrm>
            <a:off x="5870377" y="1871928"/>
            <a:ext cx="468000" cy="468000"/>
            <a:chOff x="8025940" y="2709000"/>
            <a:chExt cx="1440000" cy="1440000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2A2517CB-DC87-4604-9674-AA2CA7E2468D}"/>
                </a:ext>
              </a:extLst>
            </p:cNvPr>
            <p:cNvSpPr/>
            <p:nvPr/>
          </p:nvSpPr>
          <p:spPr>
            <a:xfrm>
              <a:off x="802594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BC73B84C-DF6D-4093-A2FC-9A207E5D2E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05940" y="2889000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50000">
                  <a:schemeClr val="tx1">
                    <a:lumMod val="6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C361D882-0664-4BB0-BF00-ED1B45E42D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3146" y="3067360"/>
              <a:ext cx="889274" cy="889274"/>
            </a:xfrm>
            <a:prstGeom prst="rect">
              <a:avLst/>
            </a:prstGeom>
            <a:noFill/>
          </p:spPr>
        </p:pic>
      </p:grpSp>
      <p:sp>
        <p:nvSpPr>
          <p:cNvPr id="29" name="فصل اول-مقدمه 1">
            <a:extLst>
              <a:ext uri="{FF2B5EF4-FFF2-40B4-BE49-F238E27FC236}">
                <a16:creationId xmlns:a16="http://schemas.microsoft.com/office/drawing/2014/main" id="{89E220C7-3B60-4DE2-9608-2A30FFA38254}"/>
              </a:ext>
            </a:extLst>
          </p:cNvPr>
          <p:cNvSpPr txBox="1"/>
          <p:nvPr/>
        </p:nvSpPr>
        <p:spPr>
          <a:xfrm>
            <a:off x="4312164" y="5061194"/>
            <a:ext cx="3567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فصل چهارم-یافته های تحقیق</a:t>
            </a:r>
          </a:p>
        </p:txBody>
      </p:sp>
      <p:sp>
        <p:nvSpPr>
          <p:cNvPr id="30" name="فصل اول-مقدمه 1">
            <a:extLst>
              <a:ext uri="{FF2B5EF4-FFF2-40B4-BE49-F238E27FC236}">
                <a16:creationId xmlns:a16="http://schemas.microsoft.com/office/drawing/2014/main" id="{14E7AA7E-A7AA-4A85-A47F-EEFA8354F583}"/>
              </a:ext>
            </a:extLst>
          </p:cNvPr>
          <p:cNvSpPr txBox="1"/>
          <p:nvPr/>
        </p:nvSpPr>
        <p:spPr>
          <a:xfrm>
            <a:off x="11573131" y="5061194"/>
            <a:ext cx="5111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فصل پنجم-نتیجه گیری و پیشنهاد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F96072A-1429-4171-B3C6-C4613E20AE62}"/>
              </a:ext>
            </a:extLst>
          </p:cNvPr>
          <p:cNvSpPr txBox="1"/>
          <p:nvPr/>
        </p:nvSpPr>
        <p:spPr>
          <a:xfrm>
            <a:off x="10372726" y="395287"/>
            <a:ext cx="1393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chemeClr val="bg1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فهرست مطالب:</a:t>
            </a:r>
            <a:endParaRPr lang="en-US" sz="3200" dirty="0">
              <a:solidFill>
                <a:schemeClr val="bg1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32" name="فصل اول-مقدمه 1">
            <a:extLst>
              <a:ext uri="{FF2B5EF4-FFF2-40B4-BE49-F238E27FC236}">
                <a16:creationId xmlns:a16="http://schemas.microsoft.com/office/drawing/2014/main" id="{63C819B8-E672-4D41-89D3-DE6438C31B54}"/>
              </a:ext>
            </a:extLst>
          </p:cNvPr>
          <p:cNvSpPr txBox="1"/>
          <p:nvPr/>
        </p:nvSpPr>
        <p:spPr>
          <a:xfrm>
            <a:off x="-3168136" y="5061194"/>
            <a:ext cx="3567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فصل سوم-روش تحقیق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839CE6D-009A-412D-B7D3-015B1CE24B10}"/>
              </a:ext>
            </a:extLst>
          </p:cNvPr>
          <p:cNvSpPr txBox="1"/>
          <p:nvPr/>
        </p:nvSpPr>
        <p:spPr>
          <a:xfrm>
            <a:off x="-2827020" y="5692140"/>
            <a:ext cx="2589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بررسی روند طراحی مفهومی شناور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B52F30-1380-4088-8C9B-00054CA2DEB0}"/>
              </a:ext>
            </a:extLst>
          </p:cNvPr>
          <p:cNvSpPr txBox="1"/>
          <p:nvPr/>
        </p:nvSpPr>
        <p:spPr>
          <a:xfrm>
            <a:off x="3832860" y="5692140"/>
            <a:ext cx="4828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انتخاب شدن تجهیزات و مشخص نمودن قابلیت شناور طراحی شده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0266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tx1"/>
            </a:gs>
            <a:gs pos="100000">
              <a:schemeClr val="tx1">
                <a:lumMod val="85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>
            <a:extLst>
              <a:ext uri="{FF2B5EF4-FFF2-40B4-BE49-F238E27FC236}">
                <a16:creationId xmlns:a16="http://schemas.microsoft.com/office/drawing/2014/main" id="{838FB10E-EE0B-4706-8118-DA664BA8CF95}"/>
              </a:ext>
            </a:extLst>
          </p:cNvPr>
          <p:cNvGrpSpPr>
            <a:grpSpLocks noChangeAspect="1"/>
          </p:cNvGrpSpPr>
          <p:nvPr/>
        </p:nvGrpSpPr>
        <p:grpSpPr>
          <a:xfrm>
            <a:off x="5382880" y="3268388"/>
            <a:ext cx="1440000" cy="1440000"/>
            <a:chOff x="716603" y="4690200"/>
            <a:chExt cx="1440000" cy="1440000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87D58E8-B0AD-4AFF-ACDF-A66F51CD5B89}"/>
                </a:ext>
              </a:extLst>
            </p:cNvPr>
            <p:cNvSpPr/>
            <p:nvPr/>
          </p:nvSpPr>
          <p:spPr>
            <a:xfrm>
              <a:off x="716603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6D2089E1-E59C-477B-816A-93D326F5A4A7}"/>
                </a:ext>
              </a:extLst>
            </p:cNvPr>
            <p:cNvSpPr/>
            <p:nvPr/>
          </p:nvSpPr>
          <p:spPr>
            <a:xfrm>
              <a:off x="896603" y="4870200"/>
              <a:ext cx="1080000" cy="1080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F745CAAD-0D69-4801-AA10-99520E7838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589" y="5032289"/>
              <a:ext cx="738212" cy="738212"/>
            </a:xfrm>
            <a:prstGeom prst="rect">
              <a:avLst/>
            </a:prstGeom>
          </p:spPr>
        </p:pic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E8980F1-42A5-46BA-AF65-5FEC3D2A8253}"/>
              </a:ext>
            </a:extLst>
          </p:cNvPr>
          <p:cNvGrpSpPr>
            <a:grpSpLocks noChangeAspect="1"/>
          </p:cNvGrpSpPr>
          <p:nvPr/>
        </p:nvGrpSpPr>
        <p:grpSpPr>
          <a:xfrm>
            <a:off x="7841513" y="2967967"/>
            <a:ext cx="900000" cy="900000"/>
            <a:chOff x="8205940" y="4582200"/>
            <a:chExt cx="1440000" cy="1440000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14979B7-44BF-43E7-A8F7-EE34DB54E754}"/>
                </a:ext>
              </a:extLst>
            </p:cNvPr>
            <p:cNvSpPr/>
            <p:nvPr/>
          </p:nvSpPr>
          <p:spPr>
            <a:xfrm>
              <a:off x="8205940" y="4582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72BC1EE8-1BE9-402D-9FA4-DA6A36776D72}"/>
                </a:ext>
              </a:extLst>
            </p:cNvPr>
            <p:cNvSpPr/>
            <p:nvPr/>
          </p:nvSpPr>
          <p:spPr>
            <a:xfrm>
              <a:off x="8385940" y="4762200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90000">
                  <a:schemeClr val="tx1">
                    <a:lumMod val="6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CB9449A8-F162-4BBA-BFEC-4A6BE7544C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49739" y="4992458"/>
              <a:ext cx="604134" cy="604134"/>
            </a:xfrm>
            <a:prstGeom prst="rect">
              <a:avLst/>
            </a:prstGeom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B1C76C86-B875-4BF0-A4C3-AA13D6BA1F19}"/>
              </a:ext>
            </a:extLst>
          </p:cNvPr>
          <p:cNvGrpSpPr>
            <a:grpSpLocks noChangeAspect="1"/>
          </p:cNvGrpSpPr>
          <p:nvPr/>
        </p:nvGrpSpPr>
        <p:grpSpPr>
          <a:xfrm>
            <a:off x="5870377" y="1871928"/>
            <a:ext cx="468000" cy="468000"/>
            <a:chOff x="5376000" y="2709000"/>
            <a:chExt cx="1440000" cy="1440000"/>
          </a:xfrm>
        </p:grpSpPr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65036E00-065C-4E50-A52A-D2B751D1D6D4}"/>
                </a:ext>
              </a:extLst>
            </p:cNvPr>
            <p:cNvSpPr/>
            <p:nvPr/>
          </p:nvSpPr>
          <p:spPr>
            <a:xfrm>
              <a:off x="537600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E6AF5F1-F02B-4043-A9CD-CDC73063C6DD}"/>
                </a:ext>
              </a:extLst>
            </p:cNvPr>
            <p:cNvSpPr/>
            <p:nvPr/>
          </p:nvSpPr>
          <p:spPr>
            <a:xfrm>
              <a:off x="5556000" y="2889000"/>
              <a:ext cx="1080000" cy="1080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50000">
                  <a:schemeClr val="tx1">
                    <a:lumMod val="75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C8E7C3B5-F114-437C-B0A1-19E4E46B2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754" y="3098754"/>
              <a:ext cx="660492" cy="660492"/>
            </a:xfrm>
            <a:prstGeom prst="rect">
              <a:avLst/>
            </a:prstGeom>
          </p:spPr>
        </p:pic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D3E745B6-2C89-4628-BEF9-64F1FC866E1F}"/>
              </a:ext>
            </a:extLst>
          </p:cNvPr>
          <p:cNvGrpSpPr>
            <a:grpSpLocks noChangeAspect="1"/>
          </p:cNvGrpSpPr>
          <p:nvPr/>
        </p:nvGrpSpPr>
        <p:grpSpPr>
          <a:xfrm>
            <a:off x="4590162" y="2253502"/>
            <a:ext cx="612000" cy="612000"/>
            <a:chOff x="2546060" y="2709000"/>
            <a:chExt cx="1440000" cy="1440000"/>
          </a:xfrm>
        </p:grpSpPr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7AE769CF-2E05-4BEF-81D2-89B3DF601083}"/>
                </a:ext>
              </a:extLst>
            </p:cNvPr>
            <p:cNvSpPr/>
            <p:nvPr/>
          </p:nvSpPr>
          <p:spPr>
            <a:xfrm>
              <a:off x="254606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18DCCE8A-C7E3-4474-B749-1F214F4B5B43}"/>
                </a:ext>
              </a:extLst>
            </p:cNvPr>
            <p:cNvSpPr/>
            <p:nvPr/>
          </p:nvSpPr>
          <p:spPr>
            <a:xfrm>
              <a:off x="2726060" y="2889000"/>
              <a:ext cx="1080000" cy="1080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70000">
                  <a:schemeClr val="tx1">
                    <a:lumMod val="75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79455B5A-AD28-4F6B-AE23-A23E5F29FB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60" y="3098754"/>
              <a:ext cx="665815" cy="665815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2ABDBBF8-EBD7-4002-BB8C-40F73DE3E3C4}"/>
              </a:ext>
            </a:extLst>
          </p:cNvPr>
          <p:cNvGrpSpPr>
            <a:grpSpLocks noChangeAspect="1"/>
          </p:cNvGrpSpPr>
          <p:nvPr/>
        </p:nvGrpSpPr>
        <p:grpSpPr>
          <a:xfrm>
            <a:off x="3464247" y="2968700"/>
            <a:ext cx="900000" cy="900000"/>
            <a:chOff x="2726060" y="4690200"/>
            <a:chExt cx="1440000" cy="1440000"/>
          </a:xfrm>
        </p:grpSpPr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A01EDD0B-3756-49F6-9DCC-C6314A48C4A7}"/>
                </a:ext>
              </a:extLst>
            </p:cNvPr>
            <p:cNvSpPr/>
            <p:nvPr/>
          </p:nvSpPr>
          <p:spPr>
            <a:xfrm>
              <a:off x="2726060" y="46902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E25C3A76-C0BC-4739-B7F7-A5E87978F9ED}"/>
                </a:ext>
              </a:extLst>
            </p:cNvPr>
            <p:cNvSpPr/>
            <p:nvPr/>
          </p:nvSpPr>
          <p:spPr>
            <a:xfrm>
              <a:off x="2906060" y="4870200"/>
              <a:ext cx="1080000" cy="1080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90000">
                  <a:schemeClr val="tx1">
                    <a:lumMod val="75000"/>
                  </a:schemeClr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BC6CC921-A9A8-4E64-9C28-D940F8A8255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6543" y="5139508"/>
              <a:ext cx="571070" cy="571070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06ADAA5-97DD-48AA-AB9B-210704303D31}"/>
              </a:ext>
            </a:extLst>
          </p:cNvPr>
          <p:cNvGrpSpPr>
            <a:grpSpLocks noChangeAspect="1"/>
          </p:cNvGrpSpPr>
          <p:nvPr/>
        </p:nvGrpSpPr>
        <p:grpSpPr>
          <a:xfrm>
            <a:off x="6986753" y="2257244"/>
            <a:ext cx="612000" cy="612000"/>
            <a:chOff x="8025940" y="2709000"/>
            <a:chExt cx="1440000" cy="1440000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837F083F-82AC-48DC-99C6-BC455610F7DC}"/>
                </a:ext>
              </a:extLst>
            </p:cNvPr>
            <p:cNvSpPr/>
            <p:nvPr/>
          </p:nvSpPr>
          <p:spPr>
            <a:xfrm>
              <a:off x="8025940" y="2709000"/>
              <a:ext cx="1440000" cy="14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A75A524-DBBD-42D5-B298-F9A34C024A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05940" y="2889000"/>
              <a:ext cx="1080000" cy="1080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70000">
                  <a:schemeClr val="tx1">
                    <a:lumMod val="6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innerShdw blurRad="635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56F578C4-5189-419F-A98F-C450D81EA52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7654" b="89850" l="9983" r="89850">
                          <a14:foregroundMark x1="60399" y1="7654" x2="60399" y2="7654"/>
                          <a14:foregroundMark x1="70216" y1="12646" x2="70216" y2="12646"/>
                          <a14:foregroundMark x1="74542" y1="19468" x2="74542" y2="19468"/>
                          <a14:foregroundMark x1="75374" y1="28952" x2="75374" y2="28952"/>
                          <a14:foregroundMark x1="44925" y1="29950" x2="44925" y2="29950"/>
                          <a14:foregroundMark x1="85191" y1="62063" x2="85191" y2="62063"/>
                          <a14:foregroundMark x1="79534" y1="61065" x2="79534" y2="61065"/>
                          <a14:foregroundMark x1="72047" y1="61065" x2="72047" y2="61065"/>
                          <a14:foregroundMark x1="70715" y1="59567" x2="70715" y2="59567"/>
                          <a14:foregroundMark x1="66223" y1="58236" x2="66223" y2="58236"/>
                          <a14:foregroundMark x1="61065" y1="57571" x2="61065" y2="57571"/>
                          <a14:foregroundMark x1="55740" y1="60067" x2="55740" y2="60067"/>
                          <a14:foregroundMark x1="48419" y1="61065" x2="48419" y2="61065"/>
                          <a14:foregroundMark x1="41431" y1="62396" x2="41431" y2="62396"/>
                          <a14:foregroundMark x1="33444" y1="61065" x2="33444" y2="61065"/>
                          <a14:foregroundMark x1="25957" y1="61730" x2="25957" y2="61730"/>
                          <a14:foregroundMark x1="21464" y1="60732" x2="21464" y2="60732"/>
                          <a14:foregroundMark x1="13977" y1="61564" x2="13977" y2="6156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3146" y="3067360"/>
              <a:ext cx="889274" cy="889274"/>
            </a:xfrm>
            <a:prstGeom prst="rect">
              <a:avLst/>
            </a:prstGeom>
            <a:noFill/>
          </p:spPr>
        </p:pic>
      </p:grpSp>
      <p:sp>
        <p:nvSpPr>
          <p:cNvPr id="29" name="فصل اول-مقدمه 1">
            <a:extLst>
              <a:ext uri="{FF2B5EF4-FFF2-40B4-BE49-F238E27FC236}">
                <a16:creationId xmlns:a16="http://schemas.microsoft.com/office/drawing/2014/main" id="{E36849F7-8E8D-48DA-B36C-317F2FC11585}"/>
              </a:ext>
            </a:extLst>
          </p:cNvPr>
          <p:cNvSpPr txBox="1"/>
          <p:nvPr/>
        </p:nvSpPr>
        <p:spPr>
          <a:xfrm>
            <a:off x="3540381" y="5061194"/>
            <a:ext cx="5111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فصل پنجم-نتیجه گیری و پیشنهاد</a:t>
            </a:r>
          </a:p>
        </p:txBody>
      </p:sp>
      <p:sp>
        <p:nvSpPr>
          <p:cNvPr id="30" name="فصل اول-مقدمه 1">
            <a:extLst>
              <a:ext uri="{FF2B5EF4-FFF2-40B4-BE49-F238E27FC236}">
                <a16:creationId xmlns:a16="http://schemas.microsoft.com/office/drawing/2014/main" id="{985561BB-FF06-43DB-9800-7A34A0F08891}"/>
              </a:ext>
            </a:extLst>
          </p:cNvPr>
          <p:cNvSpPr txBox="1"/>
          <p:nvPr/>
        </p:nvSpPr>
        <p:spPr>
          <a:xfrm>
            <a:off x="11373364" y="5061193"/>
            <a:ext cx="3567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منابع و مراجع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27630CB-C8FA-434C-BA5D-AF69F256C51A}"/>
              </a:ext>
            </a:extLst>
          </p:cNvPr>
          <p:cNvSpPr txBox="1"/>
          <p:nvPr/>
        </p:nvSpPr>
        <p:spPr>
          <a:xfrm>
            <a:off x="10372726" y="395287"/>
            <a:ext cx="1393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>
                <a:solidFill>
                  <a:schemeClr val="bg1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فهرست مطالب:</a:t>
            </a:r>
            <a:endParaRPr lang="en-US" sz="3200" dirty="0">
              <a:solidFill>
                <a:schemeClr val="bg1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32" name="فصل اول-مقدمه 1">
            <a:extLst>
              <a:ext uri="{FF2B5EF4-FFF2-40B4-BE49-F238E27FC236}">
                <a16:creationId xmlns:a16="http://schemas.microsoft.com/office/drawing/2014/main" id="{CA99E708-B65C-4461-BE3E-0FA27B227A4E}"/>
              </a:ext>
            </a:extLst>
          </p:cNvPr>
          <p:cNvSpPr txBox="1"/>
          <p:nvPr/>
        </p:nvSpPr>
        <p:spPr>
          <a:xfrm>
            <a:off x="-3593586" y="5061194"/>
            <a:ext cx="3567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cs typeface="B Titr" panose="00000700000000000000" pitchFamily="2" charset="-78"/>
              </a:rPr>
              <a:t>فصل چهارم-یافته های تحقیق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9FCE8B-6D1B-448A-8D20-CBD39A7B4C7A}"/>
              </a:ext>
            </a:extLst>
          </p:cNvPr>
          <p:cNvSpPr txBox="1"/>
          <p:nvPr/>
        </p:nvSpPr>
        <p:spPr>
          <a:xfrm>
            <a:off x="-5265420" y="5692140"/>
            <a:ext cx="4828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انتخاب شدن تجهیزات و مشخص نمودن قابلیت شناور طراحی شده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11415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lossy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2603</TotalTime>
  <Words>1344</Words>
  <Application>Microsoft Office PowerPoint</Application>
  <PresentationFormat>Widescreen</PresentationFormat>
  <Paragraphs>468</Paragraphs>
  <Slides>43</Slides>
  <Notes>35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7" baseType="lpstr">
      <vt:lpstr>Arial</vt:lpstr>
      <vt:lpstr>BNazanin</vt:lpstr>
      <vt:lpstr>BNazaninBold</vt:lpstr>
      <vt:lpstr>Calibri</vt:lpstr>
      <vt:lpstr>Cambria Math</vt:lpstr>
      <vt:lpstr>CambriaMath</vt:lpstr>
      <vt:lpstr>Century Gothic</vt:lpstr>
      <vt:lpstr>IranNastaliq</vt:lpstr>
      <vt:lpstr>Times New Roman</vt:lpstr>
      <vt:lpstr>TimesNewRomanPSMT</vt:lpstr>
      <vt:lpstr>Wingdings</vt:lpstr>
      <vt:lpstr>Wingdings 3</vt:lpstr>
      <vt:lpstr>Ion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hosseini</dc:creator>
  <cp:lastModifiedBy>Hosseini</cp:lastModifiedBy>
  <cp:revision>164</cp:revision>
  <dcterms:created xsi:type="dcterms:W3CDTF">2020-02-01T12:15:07Z</dcterms:created>
  <dcterms:modified xsi:type="dcterms:W3CDTF">2020-08-05T08:46:13Z</dcterms:modified>
</cp:coreProperties>
</file>